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81" r:id="rId3"/>
  </p:sldMasterIdLst>
  <p:notesMasterIdLst>
    <p:notesMasterId r:id="rId5"/>
  </p:notesMasterIdLst>
  <p:sldIdLst>
    <p:sldId id="256" r:id="rId4"/>
    <p:sldId id="322" r:id="rId6"/>
    <p:sldId id="332" r:id="rId7"/>
    <p:sldId id="335" r:id="rId8"/>
    <p:sldId id="366" r:id="rId9"/>
    <p:sldId id="282" r:id="rId10"/>
    <p:sldId id="295" r:id="rId11"/>
    <p:sldId id="302" r:id="rId12"/>
    <p:sldId id="327" r:id="rId13"/>
    <p:sldId id="329" r:id="rId14"/>
    <p:sldId id="263" r:id="rId15"/>
    <p:sldId id="259" r:id="rId16"/>
  </p:sldIdLst>
  <p:sldSz cx="12192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6A834"/>
    <a:srgbClr val="F4D350"/>
    <a:srgbClr val="26252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09" autoAdjust="0"/>
    <p:restoredTop sz="94660"/>
  </p:normalViewPr>
  <p:slideViewPr>
    <p:cSldViewPr snapToGrid="0" showGuides="1">
      <p:cViewPr>
        <p:scale>
          <a:sx n="66" d="100"/>
          <a:sy n="66" d="100"/>
        </p:scale>
        <p:origin x="-72" y="-1062"/>
      </p:cViewPr>
      <p:guideLst>
        <p:guide orient="horz" pos="2178"/>
        <p:guide pos="382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" Type="http://schemas.openxmlformats.org/officeDocument/2006/relationships/theme" Target="theme/theme1.xml"/><Relationship Id="rId19" Type="http://schemas.openxmlformats.org/officeDocument/2006/relationships/tableStyles" Target="tableStyles.xml"/><Relationship Id="rId18" Type="http://schemas.openxmlformats.org/officeDocument/2006/relationships/viewProps" Target="viewProps.xml"/><Relationship Id="rId17" Type="http://schemas.openxmlformats.org/officeDocument/2006/relationships/presProps" Target="presProps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0825A9-6838-4A83-8A32-26BCA745CA3D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49EA01-78D4-47DD-9BC3-80FDE0D95C8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49EA01-78D4-47DD-9BC3-80FDE0D95C8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49EA01-78D4-47DD-9BC3-80FDE0D95C8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49EA01-78D4-47DD-9BC3-80FDE0D95C8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49EA01-78D4-47DD-9BC3-80FDE0D95C8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49EA01-78D4-47DD-9BC3-80FDE0D95C8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49EA01-78D4-47DD-9BC3-80FDE0D95C8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49EA01-78D4-47DD-9BC3-80FDE0D95C8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49EA01-78D4-47DD-9BC3-80FDE0D95C8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49EA01-78D4-47DD-9BC3-80FDE0D95C8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49EA01-78D4-47DD-9BC3-80FDE0D95C8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49EA01-78D4-47DD-9BC3-80FDE0D95C8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49EA01-78D4-47DD-9BC3-80FDE0D95C8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hangye/" TargetMode="Externa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41C4C-34DB-4E2F-B4DD-152A32CFBDC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E7116-D5AF-4523-8042-6B109821AD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41C4C-34DB-4E2F-B4DD-152A32CFBDC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E7116-D5AF-4523-8042-6B109821AD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41C4C-34DB-4E2F-B4DD-152A32CFBDC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E7116-D5AF-4523-8042-6B109821AD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0"/>
          </p:nvPr>
        </p:nvSpPr>
        <p:spPr>
          <a:xfrm>
            <a:off x="6096001" y="685755"/>
            <a:ext cx="6096000" cy="1828830"/>
          </a:xfrm>
          <a:custGeom>
            <a:avLst/>
            <a:gdLst>
              <a:gd name="connsiteX0" fmla="*/ 2390 w 4804229"/>
              <a:gd name="connsiteY0" fmla="*/ 0 h 2950360"/>
              <a:gd name="connsiteX1" fmla="*/ 4801839 w 4804229"/>
              <a:gd name="connsiteY1" fmla="*/ 0 h 2950360"/>
              <a:gd name="connsiteX2" fmla="*/ 4804229 w 4804229"/>
              <a:gd name="connsiteY2" fmla="*/ 2390 h 2950360"/>
              <a:gd name="connsiteX3" fmla="*/ 4804229 w 4804229"/>
              <a:gd name="connsiteY3" fmla="*/ 2947970 h 2950360"/>
              <a:gd name="connsiteX4" fmla="*/ 4801839 w 4804229"/>
              <a:gd name="connsiteY4" fmla="*/ 2950360 h 2950360"/>
              <a:gd name="connsiteX5" fmla="*/ 2390 w 4804229"/>
              <a:gd name="connsiteY5" fmla="*/ 2950360 h 2950360"/>
              <a:gd name="connsiteX6" fmla="*/ 0 w 4804229"/>
              <a:gd name="connsiteY6" fmla="*/ 2947970 h 2950360"/>
              <a:gd name="connsiteX7" fmla="*/ 0 w 4804229"/>
              <a:gd name="connsiteY7" fmla="*/ 2390 h 2950360"/>
              <a:gd name="connsiteX8" fmla="*/ 2390 w 4804229"/>
              <a:gd name="connsiteY8" fmla="*/ 0 h 2950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804229" h="2950360">
                <a:moveTo>
                  <a:pt x="2390" y="0"/>
                </a:moveTo>
                <a:lnTo>
                  <a:pt x="4801839" y="0"/>
                </a:lnTo>
                <a:cubicBezTo>
                  <a:pt x="4803159" y="0"/>
                  <a:pt x="4804229" y="1070"/>
                  <a:pt x="4804229" y="2390"/>
                </a:cubicBezTo>
                <a:lnTo>
                  <a:pt x="4804229" y="2947970"/>
                </a:lnTo>
                <a:cubicBezTo>
                  <a:pt x="4804229" y="2949290"/>
                  <a:pt x="4803159" y="2950360"/>
                  <a:pt x="4801839" y="2950360"/>
                </a:cubicBezTo>
                <a:lnTo>
                  <a:pt x="2390" y="2950360"/>
                </a:lnTo>
                <a:cubicBezTo>
                  <a:pt x="1070" y="2950360"/>
                  <a:pt x="0" y="2949290"/>
                  <a:pt x="0" y="2947970"/>
                </a:cubicBezTo>
                <a:lnTo>
                  <a:pt x="0" y="2390"/>
                </a:lnTo>
                <a:cubicBezTo>
                  <a:pt x="0" y="1070"/>
                  <a:pt x="1070" y="0"/>
                  <a:pt x="239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1"/>
          </p:nvPr>
        </p:nvSpPr>
        <p:spPr>
          <a:xfrm>
            <a:off x="6096001" y="2514585"/>
            <a:ext cx="6096000" cy="1828830"/>
          </a:xfrm>
          <a:custGeom>
            <a:avLst/>
            <a:gdLst>
              <a:gd name="connsiteX0" fmla="*/ 2390 w 4804229"/>
              <a:gd name="connsiteY0" fmla="*/ 0 h 2950360"/>
              <a:gd name="connsiteX1" fmla="*/ 4801839 w 4804229"/>
              <a:gd name="connsiteY1" fmla="*/ 0 h 2950360"/>
              <a:gd name="connsiteX2" fmla="*/ 4804229 w 4804229"/>
              <a:gd name="connsiteY2" fmla="*/ 2390 h 2950360"/>
              <a:gd name="connsiteX3" fmla="*/ 4804229 w 4804229"/>
              <a:gd name="connsiteY3" fmla="*/ 2947970 h 2950360"/>
              <a:gd name="connsiteX4" fmla="*/ 4801839 w 4804229"/>
              <a:gd name="connsiteY4" fmla="*/ 2950360 h 2950360"/>
              <a:gd name="connsiteX5" fmla="*/ 2390 w 4804229"/>
              <a:gd name="connsiteY5" fmla="*/ 2950360 h 2950360"/>
              <a:gd name="connsiteX6" fmla="*/ 0 w 4804229"/>
              <a:gd name="connsiteY6" fmla="*/ 2947970 h 2950360"/>
              <a:gd name="connsiteX7" fmla="*/ 0 w 4804229"/>
              <a:gd name="connsiteY7" fmla="*/ 2390 h 2950360"/>
              <a:gd name="connsiteX8" fmla="*/ 2390 w 4804229"/>
              <a:gd name="connsiteY8" fmla="*/ 0 h 2950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804229" h="2950360">
                <a:moveTo>
                  <a:pt x="2390" y="0"/>
                </a:moveTo>
                <a:lnTo>
                  <a:pt x="4801839" y="0"/>
                </a:lnTo>
                <a:cubicBezTo>
                  <a:pt x="4803159" y="0"/>
                  <a:pt x="4804229" y="1070"/>
                  <a:pt x="4804229" y="2390"/>
                </a:cubicBezTo>
                <a:lnTo>
                  <a:pt x="4804229" y="2947970"/>
                </a:lnTo>
                <a:cubicBezTo>
                  <a:pt x="4804229" y="2949290"/>
                  <a:pt x="4803159" y="2950360"/>
                  <a:pt x="4801839" y="2950360"/>
                </a:cubicBezTo>
                <a:lnTo>
                  <a:pt x="2390" y="2950360"/>
                </a:lnTo>
                <a:cubicBezTo>
                  <a:pt x="1070" y="2950360"/>
                  <a:pt x="0" y="2949290"/>
                  <a:pt x="0" y="2947970"/>
                </a:cubicBezTo>
                <a:lnTo>
                  <a:pt x="0" y="2390"/>
                </a:lnTo>
                <a:cubicBezTo>
                  <a:pt x="0" y="1070"/>
                  <a:pt x="1070" y="0"/>
                  <a:pt x="239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6096001" y="4343415"/>
            <a:ext cx="6096000" cy="1828830"/>
          </a:xfrm>
          <a:custGeom>
            <a:avLst/>
            <a:gdLst>
              <a:gd name="connsiteX0" fmla="*/ 2390 w 4804229"/>
              <a:gd name="connsiteY0" fmla="*/ 0 h 2950360"/>
              <a:gd name="connsiteX1" fmla="*/ 4801839 w 4804229"/>
              <a:gd name="connsiteY1" fmla="*/ 0 h 2950360"/>
              <a:gd name="connsiteX2" fmla="*/ 4804229 w 4804229"/>
              <a:gd name="connsiteY2" fmla="*/ 2390 h 2950360"/>
              <a:gd name="connsiteX3" fmla="*/ 4804229 w 4804229"/>
              <a:gd name="connsiteY3" fmla="*/ 2947970 h 2950360"/>
              <a:gd name="connsiteX4" fmla="*/ 4801839 w 4804229"/>
              <a:gd name="connsiteY4" fmla="*/ 2950360 h 2950360"/>
              <a:gd name="connsiteX5" fmla="*/ 2390 w 4804229"/>
              <a:gd name="connsiteY5" fmla="*/ 2950360 h 2950360"/>
              <a:gd name="connsiteX6" fmla="*/ 0 w 4804229"/>
              <a:gd name="connsiteY6" fmla="*/ 2947970 h 2950360"/>
              <a:gd name="connsiteX7" fmla="*/ 0 w 4804229"/>
              <a:gd name="connsiteY7" fmla="*/ 2390 h 2950360"/>
              <a:gd name="connsiteX8" fmla="*/ 2390 w 4804229"/>
              <a:gd name="connsiteY8" fmla="*/ 0 h 2950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804229" h="2950360">
                <a:moveTo>
                  <a:pt x="2390" y="0"/>
                </a:moveTo>
                <a:lnTo>
                  <a:pt x="4801839" y="0"/>
                </a:lnTo>
                <a:cubicBezTo>
                  <a:pt x="4803159" y="0"/>
                  <a:pt x="4804229" y="1070"/>
                  <a:pt x="4804229" y="2390"/>
                </a:cubicBezTo>
                <a:lnTo>
                  <a:pt x="4804229" y="2947970"/>
                </a:lnTo>
                <a:cubicBezTo>
                  <a:pt x="4804229" y="2949290"/>
                  <a:pt x="4803159" y="2950360"/>
                  <a:pt x="4801839" y="2950360"/>
                </a:cubicBezTo>
                <a:lnTo>
                  <a:pt x="2390" y="2950360"/>
                </a:lnTo>
                <a:cubicBezTo>
                  <a:pt x="1070" y="2950360"/>
                  <a:pt x="0" y="2949290"/>
                  <a:pt x="0" y="2947970"/>
                </a:cubicBezTo>
                <a:lnTo>
                  <a:pt x="0" y="2390"/>
                </a:lnTo>
                <a:cubicBezTo>
                  <a:pt x="0" y="1070"/>
                  <a:pt x="1070" y="0"/>
                  <a:pt x="239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endParaRPr lang="id-ID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grpId="0" nodeType="withEffect" nodePh="1">
                                  <p:stCondLst>
                                    <p:cond delay="175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100000" fill="hold" grpId="0" nodeType="withEffect" nodePh="1">
                                  <p:stCondLst>
                                    <p:cond delay="200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decel="100000" fill="hold" grpId="0" nodeType="withEffect" nodePh="1">
                                  <p:stCondLst>
                                    <p:cond delay="225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1530119" y="841302"/>
            <a:ext cx="4878982" cy="5419176"/>
          </a:xfrm>
          <a:custGeom>
            <a:avLst/>
            <a:gdLst>
              <a:gd name="connsiteX0" fmla="*/ 0 w 2641600"/>
              <a:gd name="connsiteY0" fmla="*/ 0 h 1881188"/>
              <a:gd name="connsiteX1" fmla="*/ 2641600 w 2641600"/>
              <a:gd name="connsiteY1" fmla="*/ 0 h 1881188"/>
              <a:gd name="connsiteX2" fmla="*/ 2641600 w 2641600"/>
              <a:gd name="connsiteY2" fmla="*/ 1881188 h 1881188"/>
              <a:gd name="connsiteX3" fmla="*/ 0 w 2641600"/>
              <a:gd name="connsiteY3" fmla="*/ 1881188 h 1881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41600" h="1881188">
                <a:moveTo>
                  <a:pt x="0" y="0"/>
                </a:moveTo>
                <a:lnTo>
                  <a:pt x="2641600" y="0"/>
                </a:lnTo>
                <a:lnTo>
                  <a:pt x="2641600" y="1881188"/>
                </a:lnTo>
                <a:lnTo>
                  <a:pt x="0" y="1881188"/>
                </a:lnTo>
                <a:close/>
              </a:path>
            </a:pathLst>
          </a:custGeom>
          <a:effectLst>
            <a:outerShdw blurRad="1270000" dist="825500" dir="8100000" sx="90000" sy="90000" algn="tr" rotWithShape="0">
              <a:prstClr val="black">
                <a:alpha val="40000"/>
              </a:prstClr>
            </a:outerShdw>
          </a:effectLst>
        </p:spPr>
        <p:txBody>
          <a:bodyPr wrap="square">
            <a:noAutofit/>
          </a:bodyPr>
          <a:lstStyle>
            <a:lvl1pPr marL="0" indent="0" algn="ct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id-ID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6781800" cy="68580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2079174" y="1452080"/>
            <a:ext cx="2623456" cy="3953844"/>
          </a:xfrm>
          <a:custGeom>
            <a:avLst/>
            <a:gdLst>
              <a:gd name="connsiteX0" fmla="*/ 1201866 w 2100597"/>
              <a:gd name="connsiteY0" fmla="*/ 0 h 3165839"/>
              <a:gd name="connsiteX1" fmla="*/ 1625614 w 2100597"/>
              <a:gd name="connsiteY1" fmla="*/ 28819 h 3165839"/>
              <a:gd name="connsiteX2" fmla="*/ 1966108 w 2100597"/>
              <a:gd name="connsiteY2" fmla="*/ 117411 h 3165839"/>
              <a:gd name="connsiteX3" fmla="*/ 1966108 w 2100597"/>
              <a:gd name="connsiteY3" fmla="*/ 755702 h 3165839"/>
              <a:gd name="connsiteX4" fmla="*/ 1798529 w 2100597"/>
              <a:gd name="connsiteY4" fmla="*/ 661773 h 3165839"/>
              <a:gd name="connsiteX5" fmla="*/ 1611739 w 2100597"/>
              <a:gd name="connsiteY5" fmla="*/ 594529 h 3165839"/>
              <a:gd name="connsiteX6" fmla="*/ 1420678 w 2100597"/>
              <a:gd name="connsiteY6" fmla="*/ 555036 h 3165839"/>
              <a:gd name="connsiteX7" fmla="*/ 1240291 w 2100597"/>
              <a:gd name="connsiteY7" fmla="*/ 542227 h 3165839"/>
              <a:gd name="connsiteX8" fmla="*/ 1026816 w 2100597"/>
              <a:gd name="connsiteY8" fmla="*/ 564642 h 3165839"/>
              <a:gd name="connsiteX9" fmla="*/ 864575 w 2100597"/>
              <a:gd name="connsiteY9" fmla="*/ 627617 h 3165839"/>
              <a:gd name="connsiteX10" fmla="*/ 762107 w 2100597"/>
              <a:gd name="connsiteY10" fmla="*/ 724749 h 3165839"/>
              <a:gd name="connsiteX11" fmla="*/ 725816 w 2100597"/>
              <a:gd name="connsiteY11" fmla="*/ 851766 h 3165839"/>
              <a:gd name="connsiteX12" fmla="*/ 766376 w 2100597"/>
              <a:gd name="connsiteY12" fmla="*/ 989458 h 3165839"/>
              <a:gd name="connsiteX13" fmla="*/ 881653 w 2100597"/>
              <a:gd name="connsiteY13" fmla="*/ 1104735 h 3165839"/>
              <a:gd name="connsiteX14" fmla="*/ 1063107 w 2100597"/>
              <a:gd name="connsiteY14" fmla="*/ 1211472 h 3165839"/>
              <a:gd name="connsiteX15" fmla="*/ 1304334 w 2100597"/>
              <a:gd name="connsiteY15" fmla="*/ 1319277 h 3165839"/>
              <a:gd name="connsiteX16" fmla="*/ 1634153 w 2100597"/>
              <a:gd name="connsiteY16" fmla="*/ 1482586 h 3165839"/>
              <a:gd name="connsiteX17" fmla="*/ 1884987 w 2100597"/>
              <a:gd name="connsiteY17" fmla="*/ 1677916 h 3165839"/>
              <a:gd name="connsiteX18" fmla="*/ 2045093 w 2100597"/>
              <a:gd name="connsiteY18" fmla="*/ 1926614 h 3165839"/>
              <a:gd name="connsiteX19" fmla="*/ 2100597 w 2100597"/>
              <a:gd name="connsiteY19" fmla="*/ 2252164 h 3165839"/>
              <a:gd name="connsiteX20" fmla="*/ 2003466 w 2100597"/>
              <a:gd name="connsiteY20" fmla="*/ 2682317 h 3165839"/>
              <a:gd name="connsiteX21" fmla="*/ 1739824 w 2100597"/>
              <a:gd name="connsiteY21" fmla="*/ 2964105 h 3165839"/>
              <a:gd name="connsiteX22" fmla="*/ 1352366 w 2100597"/>
              <a:gd name="connsiteY22" fmla="*/ 3118874 h 3165839"/>
              <a:gd name="connsiteX23" fmla="*/ 885922 w 2100597"/>
              <a:gd name="connsiteY23" fmla="*/ 3165839 h 3165839"/>
              <a:gd name="connsiteX24" fmla="*/ 406670 w 2100597"/>
              <a:gd name="connsiteY24" fmla="*/ 3123144 h 3165839"/>
              <a:gd name="connsiteX25" fmla="*/ 12808 w 2100597"/>
              <a:gd name="connsiteY25" fmla="*/ 2995059 h 3165839"/>
              <a:gd name="connsiteX26" fmla="*/ 12808 w 2100597"/>
              <a:gd name="connsiteY26" fmla="*/ 2311937 h 3165839"/>
              <a:gd name="connsiteX27" fmla="*/ 416277 w 2100597"/>
              <a:gd name="connsiteY27" fmla="*/ 2545693 h 3165839"/>
              <a:gd name="connsiteX28" fmla="*/ 856036 w 2100597"/>
              <a:gd name="connsiteY28" fmla="*/ 2623611 h 3165839"/>
              <a:gd name="connsiteX29" fmla="*/ 1083387 w 2100597"/>
              <a:gd name="connsiteY29" fmla="*/ 2600129 h 3165839"/>
              <a:gd name="connsiteX30" fmla="*/ 1245628 w 2100597"/>
              <a:gd name="connsiteY30" fmla="*/ 2535019 h 3165839"/>
              <a:gd name="connsiteX31" fmla="*/ 1342760 w 2100597"/>
              <a:gd name="connsiteY31" fmla="*/ 2436821 h 3165839"/>
              <a:gd name="connsiteX32" fmla="*/ 1374781 w 2100597"/>
              <a:gd name="connsiteY32" fmla="*/ 2314072 h 3165839"/>
              <a:gd name="connsiteX33" fmla="*/ 1323547 w 2100597"/>
              <a:gd name="connsiteY33" fmla="*/ 2153966 h 3165839"/>
              <a:gd name="connsiteX34" fmla="*/ 1183720 w 2100597"/>
              <a:gd name="connsiteY34" fmla="*/ 2023746 h 3165839"/>
              <a:gd name="connsiteX35" fmla="*/ 973447 w 2100597"/>
              <a:gd name="connsiteY35" fmla="*/ 1908469 h 3165839"/>
              <a:gd name="connsiteX36" fmla="*/ 710872 w 2100597"/>
              <a:gd name="connsiteY36" fmla="*/ 1795327 h 3165839"/>
              <a:gd name="connsiteX37" fmla="*/ 176117 w 2100597"/>
              <a:gd name="connsiteY37" fmla="*/ 1430284 h 3165839"/>
              <a:gd name="connsiteX38" fmla="*/ 0 w 2100597"/>
              <a:gd name="connsiteY38" fmla="*/ 909405 h 3165839"/>
              <a:gd name="connsiteX39" fmla="*/ 96063 w 2100597"/>
              <a:gd name="connsiteY39" fmla="*/ 498465 h 3165839"/>
              <a:gd name="connsiteX40" fmla="*/ 357571 w 2100597"/>
              <a:gd name="connsiteY40" fmla="*/ 215610 h 3165839"/>
              <a:gd name="connsiteX41" fmla="*/ 740759 w 2100597"/>
              <a:gd name="connsiteY41" fmla="*/ 52301 h 3165839"/>
              <a:gd name="connsiteX42" fmla="*/ 1201866 w 2100597"/>
              <a:gd name="connsiteY42" fmla="*/ 0 h 31658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</a:cxnLst>
            <a:rect l="l" t="t" r="r" b="b"/>
            <a:pathLst>
              <a:path w="2100597" h="3165839">
                <a:moveTo>
                  <a:pt x="1201866" y="0"/>
                </a:moveTo>
                <a:cubicBezTo>
                  <a:pt x="1361261" y="0"/>
                  <a:pt x="1502510" y="9606"/>
                  <a:pt x="1625614" y="28819"/>
                </a:cubicBezTo>
                <a:cubicBezTo>
                  <a:pt x="1748719" y="48032"/>
                  <a:pt x="1862216" y="77562"/>
                  <a:pt x="1966108" y="117411"/>
                </a:cubicBezTo>
                <a:lnTo>
                  <a:pt x="1966108" y="755702"/>
                </a:lnTo>
                <a:cubicBezTo>
                  <a:pt x="1914873" y="720123"/>
                  <a:pt x="1859014" y="688813"/>
                  <a:pt x="1798529" y="661773"/>
                </a:cubicBezTo>
                <a:cubicBezTo>
                  <a:pt x="1738045" y="634733"/>
                  <a:pt x="1675781" y="612318"/>
                  <a:pt x="1611739" y="594529"/>
                </a:cubicBezTo>
                <a:cubicBezTo>
                  <a:pt x="1547696" y="576739"/>
                  <a:pt x="1484009" y="563575"/>
                  <a:pt x="1420678" y="555036"/>
                </a:cubicBezTo>
                <a:cubicBezTo>
                  <a:pt x="1357347" y="546497"/>
                  <a:pt x="1297218" y="542227"/>
                  <a:pt x="1240291" y="542227"/>
                </a:cubicBezTo>
                <a:cubicBezTo>
                  <a:pt x="1162017" y="542227"/>
                  <a:pt x="1090859" y="549699"/>
                  <a:pt x="1026816" y="564642"/>
                </a:cubicBezTo>
                <a:cubicBezTo>
                  <a:pt x="962773" y="579585"/>
                  <a:pt x="908693" y="600577"/>
                  <a:pt x="864575" y="627617"/>
                </a:cubicBezTo>
                <a:cubicBezTo>
                  <a:pt x="820457" y="654657"/>
                  <a:pt x="786300" y="687035"/>
                  <a:pt x="762107" y="724749"/>
                </a:cubicBezTo>
                <a:cubicBezTo>
                  <a:pt x="737913" y="762462"/>
                  <a:pt x="725816" y="804802"/>
                  <a:pt x="725816" y="851766"/>
                </a:cubicBezTo>
                <a:cubicBezTo>
                  <a:pt x="725816" y="903000"/>
                  <a:pt x="739336" y="948898"/>
                  <a:pt x="766376" y="989458"/>
                </a:cubicBezTo>
                <a:cubicBezTo>
                  <a:pt x="793416" y="1030018"/>
                  <a:pt x="831842" y="1068444"/>
                  <a:pt x="881653" y="1104735"/>
                </a:cubicBezTo>
                <a:cubicBezTo>
                  <a:pt x="931464" y="1141025"/>
                  <a:pt x="991949" y="1176605"/>
                  <a:pt x="1063107" y="1211472"/>
                </a:cubicBezTo>
                <a:cubicBezTo>
                  <a:pt x="1134265" y="1246340"/>
                  <a:pt x="1214675" y="1282275"/>
                  <a:pt x="1304334" y="1319277"/>
                </a:cubicBezTo>
                <a:cubicBezTo>
                  <a:pt x="1426727" y="1370511"/>
                  <a:pt x="1536666" y="1424947"/>
                  <a:pt x="1634153" y="1482586"/>
                </a:cubicBezTo>
                <a:cubicBezTo>
                  <a:pt x="1731641" y="1540224"/>
                  <a:pt x="1815252" y="1605334"/>
                  <a:pt x="1884987" y="1677916"/>
                </a:cubicBezTo>
                <a:cubicBezTo>
                  <a:pt x="1954722" y="1750497"/>
                  <a:pt x="2008091" y="1833397"/>
                  <a:pt x="2045093" y="1926614"/>
                </a:cubicBezTo>
                <a:cubicBezTo>
                  <a:pt x="2082096" y="2019832"/>
                  <a:pt x="2100597" y="2128349"/>
                  <a:pt x="2100597" y="2252164"/>
                </a:cubicBezTo>
                <a:cubicBezTo>
                  <a:pt x="2100597" y="2422945"/>
                  <a:pt x="2068220" y="2566329"/>
                  <a:pt x="2003466" y="2682317"/>
                </a:cubicBezTo>
                <a:cubicBezTo>
                  <a:pt x="1938712" y="2798305"/>
                  <a:pt x="1850831" y="2892235"/>
                  <a:pt x="1739824" y="2964105"/>
                </a:cubicBezTo>
                <a:cubicBezTo>
                  <a:pt x="1628817" y="3035975"/>
                  <a:pt x="1499664" y="3087565"/>
                  <a:pt x="1352366" y="3118874"/>
                </a:cubicBezTo>
                <a:cubicBezTo>
                  <a:pt x="1205068" y="3150184"/>
                  <a:pt x="1049587" y="3165839"/>
                  <a:pt x="885922" y="3165839"/>
                </a:cubicBezTo>
                <a:cubicBezTo>
                  <a:pt x="717988" y="3165839"/>
                  <a:pt x="558238" y="3151607"/>
                  <a:pt x="406670" y="3123144"/>
                </a:cubicBezTo>
                <a:cubicBezTo>
                  <a:pt x="255103" y="3094681"/>
                  <a:pt x="123815" y="3051985"/>
                  <a:pt x="12808" y="2995059"/>
                </a:cubicBezTo>
                <a:lnTo>
                  <a:pt x="12808" y="2311937"/>
                </a:lnTo>
                <a:cubicBezTo>
                  <a:pt x="136624" y="2415829"/>
                  <a:pt x="271113" y="2493747"/>
                  <a:pt x="416277" y="2545693"/>
                </a:cubicBezTo>
                <a:cubicBezTo>
                  <a:pt x="561440" y="2597639"/>
                  <a:pt x="708026" y="2623611"/>
                  <a:pt x="856036" y="2623611"/>
                </a:cubicBezTo>
                <a:cubicBezTo>
                  <a:pt x="942849" y="2623611"/>
                  <a:pt x="1018633" y="2615784"/>
                  <a:pt x="1083387" y="2600129"/>
                </a:cubicBezTo>
                <a:cubicBezTo>
                  <a:pt x="1148141" y="2584474"/>
                  <a:pt x="1202222" y="2562771"/>
                  <a:pt x="1245628" y="2535019"/>
                </a:cubicBezTo>
                <a:cubicBezTo>
                  <a:pt x="1289035" y="2507267"/>
                  <a:pt x="1321412" y="2474535"/>
                  <a:pt x="1342760" y="2436821"/>
                </a:cubicBezTo>
                <a:cubicBezTo>
                  <a:pt x="1364107" y="2399107"/>
                  <a:pt x="1374781" y="2358190"/>
                  <a:pt x="1374781" y="2314072"/>
                </a:cubicBezTo>
                <a:cubicBezTo>
                  <a:pt x="1374781" y="2254299"/>
                  <a:pt x="1357703" y="2200930"/>
                  <a:pt x="1323547" y="2153966"/>
                </a:cubicBezTo>
                <a:cubicBezTo>
                  <a:pt x="1289391" y="2107001"/>
                  <a:pt x="1242782" y="2063594"/>
                  <a:pt x="1183720" y="2023746"/>
                </a:cubicBezTo>
                <a:cubicBezTo>
                  <a:pt x="1124659" y="1983897"/>
                  <a:pt x="1054568" y="1945471"/>
                  <a:pt x="973447" y="1908469"/>
                </a:cubicBezTo>
                <a:cubicBezTo>
                  <a:pt x="892327" y="1871467"/>
                  <a:pt x="804802" y="1833753"/>
                  <a:pt x="710872" y="1795327"/>
                </a:cubicBezTo>
                <a:cubicBezTo>
                  <a:pt x="471780" y="1695705"/>
                  <a:pt x="293528" y="1574024"/>
                  <a:pt x="176117" y="1430284"/>
                </a:cubicBezTo>
                <a:cubicBezTo>
                  <a:pt x="58705" y="1286544"/>
                  <a:pt x="0" y="1112918"/>
                  <a:pt x="0" y="909405"/>
                </a:cubicBezTo>
                <a:cubicBezTo>
                  <a:pt x="0" y="750010"/>
                  <a:pt x="32021" y="613030"/>
                  <a:pt x="96063" y="498465"/>
                </a:cubicBezTo>
                <a:cubicBezTo>
                  <a:pt x="160106" y="383900"/>
                  <a:pt x="247275" y="289615"/>
                  <a:pt x="357571" y="215610"/>
                </a:cubicBezTo>
                <a:cubicBezTo>
                  <a:pt x="467866" y="141605"/>
                  <a:pt x="595596" y="87169"/>
                  <a:pt x="740759" y="52301"/>
                </a:cubicBezTo>
                <a:cubicBezTo>
                  <a:pt x="885922" y="17434"/>
                  <a:pt x="1039625" y="0"/>
                  <a:pt x="1201866" y="0"/>
                </a:cubicBezTo>
                <a:close/>
              </a:path>
            </a:pathLst>
          </a:custGeom>
          <a:effectLst>
            <a:outerShdw blurRad="1270000" algn="ctr" rotWithShape="0">
              <a:prstClr val="black">
                <a:alpha val="40000"/>
              </a:prstClr>
            </a:outerShdw>
          </a:effectLst>
        </p:spPr>
        <p:txBody>
          <a:bodyPr wrap="square">
            <a:noAutofit/>
          </a:bodyPr>
          <a:lstStyle>
            <a:lvl1pPr marL="0" indent="0" algn="ct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id-ID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grpId="0" nodeType="withEffect" nodePh="1">
                                  <p:stCondLst>
                                    <p:cond delay="50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5" grpId="0"/>
    </p:bld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6781800" cy="68580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2"/>
          </p:nvPr>
        </p:nvSpPr>
        <p:spPr>
          <a:xfrm>
            <a:off x="695460" y="1517397"/>
            <a:ext cx="5390880" cy="3823206"/>
          </a:xfrm>
          <a:custGeom>
            <a:avLst/>
            <a:gdLst>
              <a:gd name="connsiteX0" fmla="*/ 0 w 5390880"/>
              <a:gd name="connsiteY0" fmla="*/ 0 h 3823206"/>
              <a:gd name="connsiteX1" fmla="*/ 941138 w 5390880"/>
              <a:gd name="connsiteY1" fmla="*/ 0 h 3823206"/>
              <a:gd name="connsiteX2" fmla="*/ 1479693 w 5390880"/>
              <a:gd name="connsiteY2" fmla="*/ 2546138 h 3823206"/>
              <a:gd name="connsiteX3" fmla="*/ 1530349 w 5390880"/>
              <a:gd name="connsiteY3" fmla="*/ 2983381 h 3823206"/>
              <a:gd name="connsiteX4" fmla="*/ 1546346 w 5390880"/>
              <a:gd name="connsiteY4" fmla="*/ 2983381 h 3823206"/>
              <a:gd name="connsiteX5" fmla="*/ 1623664 w 5390880"/>
              <a:gd name="connsiteY5" fmla="*/ 2535473 h 3823206"/>
              <a:gd name="connsiteX6" fmla="*/ 2316853 w 5390880"/>
              <a:gd name="connsiteY6" fmla="*/ 0 h 3823206"/>
              <a:gd name="connsiteX7" fmla="*/ 3239328 w 5390880"/>
              <a:gd name="connsiteY7" fmla="*/ 0 h 3823206"/>
              <a:gd name="connsiteX8" fmla="*/ 3865864 w 5390880"/>
              <a:gd name="connsiteY8" fmla="*/ 2567467 h 3823206"/>
              <a:gd name="connsiteX9" fmla="*/ 3927185 w 5390880"/>
              <a:gd name="connsiteY9" fmla="*/ 2978048 h 3823206"/>
              <a:gd name="connsiteX10" fmla="*/ 3937849 w 5390880"/>
              <a:gd name="connsiteY10" fmla="*/ 2978048 h 3823206"/>
              <a:gd name="connsiteX11" fmla="*/ 3993838 w 5390880"/>
              <a:gd name="connsiteY11" fmla="*/ 2551471 h 3823206"/>
              <a:gd name="connsiteX12" fmla="*/ 4521728 w 5390880"/>
              <a:gd name="connsiteY12" fmla="*/ 0 h 3823206"/>
              <a:gd name="connsiteX13" fmla="*/ 5390880 w 5390880"/>
              <a:gd name="connsiteY13" fmla="*/ 0 h 3823206"/>
              <a:gd name="connsiteX14" fmla="*/ 4380424 w 5390880"/>
              <a:gd name="connsiteY14" fmla="*/ 3823206 h 3823206"/>
              <a:gd name="connsiteX15" fmla="*/ 3425956 w 5390880"/>
              <a:gd name="connsiteY15" fmla="*/ 3823206 h 3823206"/>
              <a:gd name="connsiteX16" fmla="*/ 2791420 w 5390880"/>
              <a:gd name="connsiteY16" fmla="*/ 1370382 h 3823206"/>
              <a:gd name="connsiteX17" fmla="*/ 2730100 w 5390880"/>
              <a:gd name="connsiteY17" fmla="*/ 941138 h 3823206"/>
              <a:gd name="connsiteX18" fmla="*/ 2719436 w 5390880"/>
              <a:gd name="connsiteY18" fmla="*/ 941138 h 3823206"/>
              <a:gd name="connsiteX19" fmla="*/ 2650117 w 5390880"/>
              <a:gd name="connsiteY19" fmla="*/ 1370382 h 3823206"/>
              <a:gd name="connsiteX20" fmla="*/ 1999585 w 5390880"/>
              <a:gd name="connsiteY20" fmla="*/ 3823206 h 3823206"/>
              <a:gd name="connsiteX21" fmla="*/ 1005125 w 5390880"/>
              <a:gd name="connsiteY21" fmla="*/ 3823206 h 38232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5390880" h="3823206">
                <a:moveTo>
                  <a:pt x="0" y="0"/>
                </a:moveTo>
                <a:lnTo>
                  <a:pt x="941138" y="0"/>
                </a:lnTo>
                <a:lnTo>
                  <a:pt x="1479693" y="2546138"/>
                </a:lnTo>
                <a:cubicBezTo>
                  <a:pt x="1502799" y="2654559"/>
                  <a:pt x="1519685" y="2800307"/>
                  <a:pt x="1530349" y="2983381"/>
                </a:cubicBezTo>
                <a:lnTo>
                  <a:pt x="1546346" y="2983381"/>
                </a:lnTo>
                <a:cubicBezTo>
                  <a:pt x="1553455" y="2846520"/>
                  <a:pt x="1579227" y="2697217"/>
                  <a:pt x="1623664" y="2535473"/>
                </a:cubicBezTo>
                <a:lnTo>
                  <a:pt x="2316853" y="0"/>
                </a:lnTo>
                <a:lnTo>
                  <a:pt x="3239328" y="0"/>
                </a:lnTo>
                <a:lnTo>
                  <a:pt x="3865864" y="2567467"/>
                </a:lnTo>
                <a:cubicBezTo>
                  <a:pt x="3888970" y="2661669"/>
                  <a:pt x="3909411" y="2798530"/>
                  <a:pt x="3927185" y="2978048"/>
                </a:cubicBezTo>
                <a:lnTo>
                  <a:pt x="3937849" y="2978048"/>
                </a:lnTo>
                <a:cubicBezTo>
                  <a:pt x="3944959" y="2837633"/>
                  <a:pt x="3963621" y="2695440"/>
                  <a:pt x="3993838" y="2551471"/>
                </a:cubicBezTo>
                <a:lnTo>
                  <a:pt x="4521728" y="0"/>
                </a:lnTo>
                <a:lnTo>
                  <a:pt x="5390880" y="0"/>
                </a:lnTo>
                <a:lnTo>
                  <a:pt x="4380424" y="3823206"/>
                </a:lnTo>
                <a:lnTo>
                  <a:pt x="3425956" y="3823206"/>
                </a:lnTo>
                <a:lnTo>
                  <a:pt x="2791420" y="1370382"/>
                </a:lnTo>
                <a:cubicBezTo>
                  <a:pt x="2757650" y="1242409"/>
                  <a:pt x="2737210" y="1099328"/>
                  <a:pt x="2730100" y="941138"/>
                </a:cubicBezTo>
                <a:lnTo>
                  <a:pt x="2719436" y="941138"/>
                </a:lnTo>
                <a:cubicBezTo>
                  <a:pt x="2703440" y="1115324"/>
                  <a:pt x="2680333" y="1258405"/>
                  <a:pt x="2650117" y="1370382"/>
                </a:cubicBezTo>
                <a:lnTo>
                  <a:pt x="1999585" y="3823206"/>
                </a:lnTo>
                <a:lnTo>
                  <a:pt x="1005125" y="3823206"/>
                </a:lnTo>
                <a:close/>
              </a:path>
            </a:pathLst>
          </a:custGeom>
          <a:effectLst>
            <a:outerShdw blurRad="1270000" algn="ctr" rotWithShape="0">
              <a:prstClr val="black">
                <a:alpha val="40000"/>
              </a:prstClr>
            </a:outerShdw>
          </a:effectLst>
        </p:spPr>
        <p:txBody>
          <a:bodyPr wrap="square">
            <a:noAutofit/>
          </a:bodyPr>
          <a:lstStyle>
            <a:lvl1pPr marL="0" indent="0" algn="ct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id-ID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6781800" cy="68580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2"/>
          </p:nvPr>
        </p:nvSpPr>
        <p:spPr>
          <a:xfrm>
            <a:off x="1517955" y="1452078"/>
            <a:ext cx="3745890" cy="3953844"/>
          </a:xfrm>
          <a:custGeom>
            <a:avLst/>
            <a:gdLst>
              <a:gd name="connsiteX0" fmla="*/ 1892941 w 3745890"/>
              <a:gd name="connsiteY0" fmla="*/ 741179 h 3953844"/>
              <a:gd name="connsiteX1" fmla="*/ 1173091 w 3745890"/>
              <a:gd name="connsiteY1" fmla="*/ 1081108 h 3953844"/>
              <a:gd name="connsiteX2" fmla="*/ 906479 w 3745890"/>
              <a:gd name="connsiteY2" fmla="*/ 1980921 h 3953844"/>
              <a:gd name="connsiteX3" fmla="*/ 1173091 w 3745890"/>
              <a:gd name="connsiteY3" fmla="*/ 2879400 h 3953844"/>
              <a:gd name="connsiteX4" fmla="*/ 1871612 w 3745890"/>
              <a:gd name="connsiteY4" fmla="*/ 3209999 h 3953844"/>
              <a:gd name="connsiteX5" fmla="*/ 2578134 w 3745890"/>
              <a:gd name="connsiteY5" fmla="*/ 2888732 h 3953844"/>
              <a:gd name="connsiteX6" fmla="*/ 2839412 w 3745890"/>
              <a:gd name="connsiteY6" fmla="*/ 1996918 h 3953844"/>
              <a:gd name="connsiteX7" fmla="*/ 2586132 w 3745890"/>
              <a:gd name="connsiteY7" fmla="*/ 1071777 h 3953844"/>
              <a:gd name="connsiteX8" fmla="*/ 1892941 w 3745890"/>
              <a:gd name="connsiteY8" fmla="*/ 741179 h 3953844"/>
              <a:gd name="connsiteX9" fmla="*/ 1916936 w 3745890"/>
              <a:gd name="connsiteY9" fmla="*/ 0 h 3953844"/>
              <a:gd name="connsiteX10" fmla="*/ 3240663 w 3745890"/>
              <a:gd name="connsiteY10" fmla="*/ 535888 h 3953844"/>
              <a:gd name="connsiteX11" fmla="*/ 3745890 w 3745890"/>
              <a:gd name="connsiteY11" fmla="*/ 1948927 h 3953844"/>
              <a:gd name="connsiteX12" fmla="*/ 3222000 w 3745890"/>
              <a:gd name="connsiteY12" fmla="*/ 3401959 h 3953844"/>
              <a:gd name="connsiteX13" fmla="*/ 1855616 w 3745890"/>
              <a:gd name="connsiteY13" fmla="*/ 3953844 h 3953844"/>
              <a:gd name="connsiteX14" fmla="*/ 517226 w 3745890"/>
              <a:gd name="connsiteY14" fmla="*/ 3419289 h 3953844"/>
              <a:gd name="connsiteX15" fmla="*/ 0 w 3745890"/>
              <a:gd name="connsiteY15" fmla="*/ 2026245 h 3953844"/>
              <a:gd name="connsiteX16" fmla="*/ 525225 w 3745890"/>
              <a:gd name="connsiteY16" fmla="*/ 559883 h 3953844"/>
              <a:gd name="connsiteX17" fmla="*/ 1916936 w 3745890"/>
              <a:gd name="connsiteY17" fmla="*/ 0 h 39538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3745890" h="3953844">
                <a:moveTo>
                  <a:pt x="1892941" y="741179"/>
                </a:moveTo>
                <a:cubicBezTo>
                  <a:pt x="1590781" y="741179"/>
                  <a:pt x="1350832" y="854489"/>
                  <a:pt x="1173091" y="1081108"/>
                </a:cubicBezTo>
                <a:cubicBezTo>
                  <a:pt x="995350" y="1307728"/>
                  <a:pt x="906479" y="1607665"/>
                  <a:pt x="906479" y="1980921"/>
                </a:cubicBezTo>
                <a:cubicBezTo>
                  <a:pt x="906479" y="2359508"/>
                  <a:pt x="995350" y="2659002"/>
                  <a:pt x="1173091" y="2879400"/>
                </a:cubicBezTo>
                <a:cubicBezTo>
                  <a:pt x="1350832" y="3099799"/>
                  <a:pt x="1583672" y="3209999"/>
                  <a:pt x="1871612" y="3209999"/>
                </a:cubicBezTo>
                <a:cubicBezTo>
                  <a:pt x="2168440" y="3209999"/>
                  <a:pt x="2403947" y="3102910"/>
                  <a:pt x="2578134" y="2888732"/>
                </a:cubicBezTo>
                <a:cubicBezTo>
                  <a:pt x="2752319" y="2674554"/>
                  <a:pt x="2839412" y="2377283"/>
                  <a:pt x="2839412" y="1996918"/>
                </a:cubicBezTo>
                <a:cubicBezTo>
                  <a:pt x="2839412" y="1600555"/>
                  <a:pt x="2754984" y="1292175"/>
                  <a:pt x="2586132" y="1071777"/>
                </a:cubicBezTo>
                <a:cubicBezTo>
                  <a:pt x="2417277" y="851379"/>
                  <a:pt x="2186215" y="741179"/>
                  <a:pt x="1892941" y="741179"/>
                </a:cubicBezTo>
                <a:close/>
                <a:moveTo>
                  <a:pt x="1916936" y="0"/>
                </a:moveTo>
                <a:cubicBezTo>
                  <a:pt x="2462601" y="0"/>
                  <a:pt x="2903843" y="178629"/>
                  <a:pt x="3240663" y="535888"/>
                </a:cubicBezTo>
                <a:cubicBezTo>
                  <a:pt x="3577481" y="893147"/>
                  <a:pt x="3745890" y="1364161"/>
                  <a:pt x="3745890" y="1948927"/>
                </a:cubicBezTo>
                <a:cubicBezTo>
                  <a:pt x="3745890" y="2549691"/>
                  <a:pt x="3571260" y="3034035"/>
                  <a:pt x="3222000" y="3401959"/>
                </a:cubicBezTo>
                <a:cubicBezTo>
                  <a:pt x="2872739" y="3769882"/>
                  <a:pt x="2417277" y="3953844"/>
                  <a:pt x="1855616" y="3953844"/>
                </a:cubicBezTo>
                <a:cubicBezTo>
                  <a:pt x="1308174" y="3953844"/>
                  <a:pt x="862045" y="3775659"/>
                  <a:pt x="517226" y="3419289"/>
                </a:cubicBezTo>
                <a:cubicBezTo>
                  <a:pt x="172410" y="3062918"/>
                  <a:pt x="0" y="2598571"/>
                  <a:pt x="0" y="2026245"/>
                </a:cubicBezTo>
                <a:cubicBezTo>
                  <a:pt x="0" y="1421927"/>
                  <a:pt x="175075" y="933139"/>
                  <a:pt x="525225" y="559883"/>
                </a:cubicBezTo>
                <a:cubicBezTo>
                  <a:pt x="875374" y="186627"/>
                  <a:pt x="1339278" y="0"/>
                  <a:pt x="1916936" y="0"/>
                </a:cubicBezTo>
                <a:close/>
              </a:path>
            </a:pathLst>
          </a:custGeom>
          <a:effectLst>
            <a:outerShdw blurRad="1270000" algn="ctr" rotWithShape="0">
              <a:prstClr val="black">
                <a:alpha val="40000"/>
              </a:prstClr>
            </a:outerShdw>
          </a:effectLst>
        </p:spPr>
        <p:txBody>
          <a:bodyPr wrap="square">
            <a:noAutofit/>
          </a:bodyPr>
          <a:lstStyle>
            <a:lvl1pPr marL="0" indent="0" algn="ct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id-ID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6781800" cy="68580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1871215" y="1517397"/>
            <a:ext cx="3039370" cy="3823206"/>
          </a:xfrm>
          <a:custGeom>
            <a:avLst/>
            <a:gdLst>
              <a:gd name="connsiteX0" fmla="*/ 0 w 3039370"/>
              <a:gd name="connsiteY0" fmla="*/ 0 h 3823206"/>
              <a:gd name="connsiteX1" fmla="*/ 3039370 w 3039370"/>
              <a:gd name="connsiteY1" fmla="*/ 0 h 3823206"/>
              <a:gd name="connsiteX2" fmla="*/ 3039370 w 3039370"/>
              <a:gd name="connsiteY2" fmla="*/ 701188 h 3823206"/>
              <a:gd name="connsiteX3" fmla="*/ 1948930 w 3039370"/>
              <a:gd name="connsiteY3" fmla="*/ 701188 h 3823206"/>
              <a:gd name="connsiteX4" fmla="*/ 1948930 w 3039370"/>
              <a:gd name="connsiteY4" fmla="*/ 3823206 h 3823206"/>
              <a:gd name="connsiteX5" fmla="*/ 1085109 w 3039370"/>
              <a:gd name="connsiteY5" fmla="*/ 3823206 h 3823206"/>
              <a:gd name="connsiteX6" fmla="*/ 1085109 w 3039370"/>
              <a:gd name="connsiteY6" fmla="*/ 701188 h 3823206"/>
              <a:gd name="connsiteX7" fmla="*/ 0 w 3039370"/>
              <a:gd name="connsiteY7" fmla="*/ 701188 h 38232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039370" h="3823206">
                <a:moveTo>
                  <a:pt x="0" y="0"/>
                </a:moveTo>
                <a:lnTo>
                  <a:pt x="3039370" y="0"/>
                </a:lnTo>
                <a:lnTo>
                  <a:pt x="3039370" y="701188"/>
                </a:lnTo>
                <a:lnTo>
                  <a:pt x="1948930" y="701188"/>
                </a:lnTo>
                <a:lnTo>
                  <a:pt x="1948930" y="3823206"/>
                </a:lnTo>
                <a:lnTo>
                  <a:pt x="1085109" y="3823206"/>
                </a:lnTo>
                <a:lnTo>
                  <a:pt x="1085109" y="701188"/>
                </a:lnTo>
                <a:lnTo>
                  <a:pt x="0" y="701188"/>
                </a:lnTo>
                <a:close/>
              </a:path>
            </a:pathLst>
          </a:custGeom>
          <a:effectLst>
            <a:outerShdw blurRad="1270000" algn="ctr" rotWithShape="0">
              <a:prstClr val="black">
                <a:alpha val="40000"/>
              </a:prstClr>
            </a:outerShdw>
          </a:effectLst>
        </p:spPr>
        <p:txBody>
          <a:bodyPr wrap="square">
            <a:noAutofit/>
          </a:bodyPr>
          <a:lstStyle>
            <a:lvl1pPr marL="0" indent="0" algn="ct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id-ID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1007828" y="4379661"/>
            <a:ext cx="2026744" cy="2049517"/>
          </a:xfrm>
          <a:prstGeom prst="rect">
            <a:avLst/>
          </a:prstGeom>
          <a:solidFill>
            <a:schemeClr val="bg1"/>
          </a:solidFill>
          <a:effectLst>
            <a:outerShdw blurRad="1270000" sx="90000" sy="90000" algn="ctr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2699482" y="1781503"/>
            <a:ext cx="3685488" cy="3726899"/>
          </a:xfrm>
          <a:prstGeom prst="rect">
            <a:avLst/>
          </a:prstGeom>
          <a:solidFill>
            <a:schemeClr val="bg1"/>
          </a:solidFill>
          <a:effectLst>
            <a:outerShdw blurRad="1270000" sx="90000" sy="90000" algn="ctr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5396406" y="652762"/>
            <a:ext cx="3685488" cy="3726899"/>
          </a:xfrm>
          <a:prstGeom prst="rect">
            <a:avLst/>
          </a:prstGeom>
          <a:solidFill>
            <a:schemeClr val="bg1"/>
          </a:solidFill>
          <a:effectLst>
            <a:outerShdw blurRad="1270000" sx="90000" sy="90000" algn="ctr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7984542" y="2351900"/>
            <a:ext cx="3472849" cy="3511871"/>
          </a:xfrm>
          <a:prstGeom prst="rect">
            <a:avLst/>
          </a:prstGeom>
          <a:solidFill>
            <a:schemeClr val="bg1"/>
          </a:solidFill>
          <a:effectLst>
            <a:outerShdw blurRad="1270000" sx="90000" sy="90000" algn="ctr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id-ID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</p:bld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8229257" y="4077810"/>
            <a:ext cx="1961179" cy="196213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7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8229257" y="1045529"/>
            <a:ext cx="3033236" cy="303323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0"/>
          </p:nvPr>
        </p:nvSpPr>
        <p:spPr>
          <a:xfrm>
            <a:off x="4803775" y="2365375"/>
            <a:ext cx="3425825" cy="3425825"/>
          </a:xfrm>
          <a:prstGeom prst="rect">
            <a:avLst/>
          </a:prstGeom>
          <a:effectLst>
            <a:outerShdw blurRad="1270000" sx="90000" sy="90000" algn="ctr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id-ID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withEffect" nodePh="1">
                                  <p:stCondLst>
                                    <p:cond delay="150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grpId="0" nodeType="withEffect" nodePh="1">
                                  <p:stCondLst>
                                    <p:cond delay="175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100000" fill="hold" grpId="0" nodeType="withEffect" nodePh="1">
                                  <p:stCondLst>
                                    <p:cond delay="200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7" grpId="0"/>
      <p:bldP spid="6" grpId="0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41C4C-34DB-4E2F-B4DD-152A32CFBDC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E7116-D5AF-4523-8042-6B109821AD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icture Placeholder 55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id-ID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7551682" y="0"/>
            <a:ext cx="4640317" cy="685800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5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4" name="TextBox 3"/>
          <p:cNvSpPr txBox="1"/>
          <p:nvPr userDrawn="1"/>
        </p:nvSpPr>
        <p:spPr>
          <a:xfrm rot="16200000">
            <a:off x="7547574" y="2644170"/>
            <a:ext cx="6569427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600" b="1" i="0" dirty="0">
                <a:solidFill>
                  <a:schemeClr val="bg1">
                    <a:lumMod val="85000"/>
                    <a:alpha val="10000"/>
                  </a:schemeClr>
                </a:solidFill>
                <a:latin typeface="Segoe UI" pitchFamily="34" charset="0"/>
                <a:cs typeface="Segoe UI" pitchFamily="34" charset="0"/>
              </a:rPr>
              <a:t>pre</a:t>
            </a:r>
            <a:r>
              <a:rPr lang="en-US" sz="9600" b="0" i="0" dirty="0">
                <a:solidFill>
                  <a:schemeClr val="bg1">
                    <a:lumMod val="85000"/>
                    <a:alpha val="10000"/>
                  </a:schemeClr>
                </a:solidFill>
                <a:latin typeface="Segoe UI" pitchFamily="34" charset="0"/>
                <a:cs typeface="Segoe UI" pitchFamily="34" charset="0"/>
              </a:rPr>
              <a:t>stigious.</a:t>
            </a:r>
            <a:endParaRPr lang="id-ID" sz="9600" b="0" i="0" dirty="0">
              <a:solidFill>
                <a:schemeClr val="bg1">
                  <a:lumMod val="85000"/>
                  <a:alpha val="10000"/>
                </a:schemeClr>
              </a:solidFill>
              <a:latin typeface="Segoe UI" pitchFamily="34" charset="0"/>
              <a:cs typeface="Segoe UI" pitchFamily="34" charset="0"/>
            </a:endParaRP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7551682" y="1646843"/>
            <a:ext cx="2306362" cy="3564316"/>
          </a:xfrm>
          <a:custGeom>
            <a:avLst/>
            <a:gdLst>
              <a:gd name="connsiteX0" fmla="*/ 0 w 2306362"/>
              <a:gd name="connsiteY0" fmla="*/ 0 h 3564316"/>
              <a:gd name="connsiteX1" fmla="*/ 2279148 w 2306362"/>
              <a:gd name="connsiteY1" fmla="*/ 0 h 3564316"/>
              <a:gd name="connsiteX2" fmla="*/ 2306362 w 2306362"/>
              <a:gd name="connsiteY2" fmla="*/ 27215 h 3564316"/>
              <a:gd name="connsiteX3" fmla="*/ 2306362 w 2306362"/>
              <a:gd name="connsiteY3" fmla="*/ 3537101 h 3564316"/>
              <a:gd name="connsiteX4" fmla="*/ 2279148 w 2306362"/>
              <a:gd name="connsiteY4" fmla="*/ 3564316 h 3564316"/>
              <a:gd name="connsiteX5" fmla="*/ 0 w 2306362"/>
              <a:gd name="connsiteY5" fmla="*/ 3564316 h 35643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306362" h="3564316">
                <a:moveTo>
                  <a:pt x="0" y="0"/>
                </a:moveTo>
                <a:lnTo>
                  <a:pt x="2279148" y="0"/>
                </a:lnTo>
                <a:cubicBezTo>
                  <a:pt x="2294178" y="0"/>
                  <a:pt x="2306362" y="12185"/>
                  <a:pt x="2306362" y="27215"/>
                </a:cubicBezTo>
                <a:lnTo>
                  <a:pt x="2306362" y="3537101"/>
                </a:lnTo>
                <a:cubicBezTo>
                  <a:pt x="2306362" y="3552131"/>
                  <a:pt x="2294178" y="3564316"/>
                  <a:pt x="2279148" y="3564316"/>
                </a:cubicBezTo>
                <a:lnTo>
                  <a:pt x="0" y="356431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id-ID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5753100" y="1109662"/>
            <a:ext cx="2641600" cy="1881188"/>
          </a:xfrm>
          <a:custGeom>
            <a:avLst/>
            <a:gdLst>
              <a:gd name="connsiteX0" fmla="*/ 0 w 2641600"/>
              <a:gd name="connsiteY0" fmla="*/ 0 h 1881188"/>
              <a:gd name="connsiteX1" fmla="*/ 2641600 w 2641600"/>
              <a:gd name="connsiteY1" fmla="*/ 0 h 1881188"/>
              <a:gd name="connsiteX2" fmla="*/ 2641600 w 2641600"/>
              <a:gd name="connsiteY2" fmla="*/ 1881188 h 1881188"/>
              <a:gd name="connsiteX3" fmla="*/ 0 w 2641600"/>
              <a:gd name="connsiteY3" fmla="*/ 1881188 h 1881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41600" h="1881188">
                <a:moveTo>
                  <a:pt x="0" y="0"/>
                </a:moveTo>
                <a:lnTo>
                  <a:pt x="2641600" y="0"/>
                </a:lnTo>
                <a:lnTo>
                  <a:pt x="2641600" y="1881188"/>
                </a:lnTo>
                <a:lnTo>
                  <a:pt x="0" y="1881188"/>
                </a:lnTo>
                <a:close/>
              </a:path>
            </a:pathLst>
          </a:custGeom>
          <a:effectLst>
            <a:outerShdw blurRad="1270000" dist="508000" dir="2700000" sx="90000" sy="90000" algn="tl" rotWithShape="0">
              <a:prstClr val="black">
                <a:alpha val="40000"/>
              </a:prstClr>
            </a:outerShdw>
          </a:effectLst>
        </p:spPr>
        <p:txBody>
          <a:bodyPr wrap="square">
            <a:noAutofit/>
          </a:bodyPr>
          <a:lstStyle>
            <a:lvl1pPr marL="0" indent="0" algn="ct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id-ID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grpId="0" nodeType="withEffect" nodePh="1">
                                  <p:stCondLst>
                                    <p:cond delay="75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0"/>
          </p:nvPr>
        </p:nvSpPr>
        <p:spPr>
          <a:xfrm>
            <a:off x="3439493" y="3677663"/>
            <a:ext cx="2307913" cy="1579891"/>
          </a:xfrm>
          <a:custGeom>
            <a:avLst/>
            <a:gdLst>
              <a:gd name="connsiteX0" fmla="*/ 25089 w 2307913"/>
              <a:gd name="connsiteY0" fmla="*/ 0 h 1579891"/>
              <a:gd name="connsiteX1" fmla="*/ 2282824 w 2307913"/>
              <a:gd name="connsiteY1" fmla="*/ 0 h 1579891"/>
              <a:gd name="connsiteX2" fmla="*/ 2307913 w 2307913"/>
              <a:gd name="connsiteY2" fmla="*/ 25089 h 1579891"/>
              <a:gd name="connsiteX3" fmla="*/ 2307913 w 2307913"/>
              <a:gd name="connsiteY3" fmla="*/ 1554802 h 1579891"/>
              <a:gd name="connsiteX4" fmla="*/ 2282824 w 2307913"/>
              <a:gd name="connsiteY4" fmla="*/ 1579891 h 1579891"/>
              <a:gd name="connsiteX5" fmla="*/ 25089 w 2307913"/>
              <a:gd name="connsiteY5" fmla="*/ 1579891 h 1579891"/>
              <a:gd name="connsiteX6" fmla="*/ 0 w 2307913"/>
              <a:gd name="connsiteY6" fmla="*/ 1554802 h 1579891"/>
              <a:gd name="connsiteX7" fmla="*/ 0 w 2307913"/>
              <a:gd name="connsiteY7" fmla="*/ 25089 h 1579891"/>
              <a:gd name="connsiteX8" fmla="*/ 25089 w 2307913"/>
              <a:gd name="connsiteY8" fmla="*/ 0 h 15798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07913" h="1579891">
                <a:moveTo>
                  <a:pt x="25089" y="0"/>
                </a:moveTo>
                <a:lnTo>
                  <a:pt x="2282824" y="0"/>
                </a:lnTo>
                <a:cubicBezTo>
                  <a:pt x="2296680" y="0"/>
                  <a:pt x="2307913" y="11233"/>
                  <a:pt x="2307913" y="25089"/>
                </a:cubicBezTo>
                <a:lnTo>
                  <a:pt x="2307913" y="1554802"/>
                </a:lnTo>
                <a:cubicBezTo>
                  <a:pt x="2307913" y="1568658"/>
                  <a:pt x="2296680" y="1579891"/>
                  <a:pt x="2282824" y="1579891"/>
                </a:cubicBezTo>
                <a:lnTo>
                  <a:pt x="25089" y="1579891"/>
                </a:lnTo>
                <a:cubicBezTo>
                  <a:pt x="11233" y="1579891"/>
                  <a:pt x="0" y="1568658"/>
                  <a:pt x="0" y="1554802"/>
                </a:cubicBezTo>
                <a:lnTo>
                  <a:pt x="0" y="25089"/>
                </a:lnTo>
                <a:cubicBezTo>
                  <a:pt x="0" y="11233"/>
                  <a:pt x="11233" y="0"/>
                  <a:pt x="25089" y="0"/>
                </a:cubicBezTo>
                <a:close/>
              </a:path>
            </a:pathLst>
          </a:custGeom>
          <a:effectLst>
            <a:outerShdw blurRad="1270000" sx="90000" sy="90000" algn="ctr" rotWithShape="0">
              <a:schemeClr val="tx1">
                <a:lumMod val="95000"/>
                <a:lumOff val="5000"/>
                <a:alpha val="40000"/>
              </a:schemeClr>
            </a:outerShdw>
          </a:effectLst>
        </p:spPr>
        <p:txBody>
          <a:bodyPr wrap="square">
            <a:noAutofit/>
          </a:bodyPr>
          <a:lstStyle>
            <a:lvl1pPr marL="0" indent="0" algn="ctr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1"/>
          </p:nvPr>
        </p:nvSpPr>
        <p:spPr>
          <a:xfrm>
            <a:off x="8810294" y="3677663"/>
            <a:ext cx="2307913" cy="1579891"/>
          </a:xfrm>
          <a:custGeom>
            <a:avLst/>
            <a:gdLst>
              <a:gd name="connsiteX0" fmla="*/ 25089 w 2307913"/>
              <a:gd name="connsiteY0" fmla="*/ 0 h 1579891"/>
              <a:gd name="connsiteX1" fmla="*/ 2282824 w 2307913"/>
              <a:gd name="connsiteY1" fmla="*/ 0 h 1579891"/>
              <a:gd name="connsiteX2" fmla="*/ 2307913 w 2307913"/>
              <a:gd name="connsiteY2" fmla="*/ 25089 h 1579891"/>
              <a:gd name="connsiteX3" fmla="*/ 2307913 w 2307913"/>
              <a:gd name="connsiteY3" fmla="*/ 1554802 h 1579891"/>
              <a:gd name="connsiteX4" fmla="*/ 2282824 w 2307913"/>
              <a:gd name="connsiteY4" fmla="*/ 1579891 h 1579891"/>
              <a:gd name="connsiteX5" fmla="*/ 25089 w 2307913"/>
              <a:gd name="connsiteY5" fmla="*/ 1579891 h 1579891"/>
              <a:gd name="connsiteX6" fmla="*/ 0 w 2307913"/>
              <a:gd name="connsiteY6" fmla="*/ 1554802 h 1579891"/>
              <a:gd name="connsiteX7" fmla="*/ 0 w 2307913"/>
              <a:gd name="connsiteY7" fmla="*/ 25089 h 1579891"/>
              <a:gd name="connsiteX8" fmla="*/ 25089 w 2307913"/>
              <a:gd name="connsiteY8" fmla="*/ 0 h 15798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07913" h="1579891">
                <a:moveTo>
                  <a:pt x="25089" y="0"/>
                </a:moveTo>
                <a:lnTo>
                  <a:pt x="2282824" y="0"/>
                </a:lnTo>
                <a:cubicBezTo>
                  <a:pt x="2296680" y="0"/>
                  <a:pt x="2307913" y="11233"/>
                  <a:pt x="2307913" y="25089"/>
                </a:cubicBezTo>
                <a:lnTo>
                  <a:pt x="2307913" y="1554802"/>
                </a:lnTo>
                <a:cubicBezTo>
                  <a:pt x="2307913" y="1568658"/>
                  <a:pt x="2296680" y="1579891"/>
                  <a:pt x="2282824" y="1579891"/>
                </a:cubicBezTo>
                <a:lnTo>
                  <a:pt x="25089" y="1579891"/>
                </a:lnTo>
                <a:cubicBezTo>
                  <a:pt x="11233" y="1579891"/>
                  <a:pt x="0" y="1568658"/>
                  <a:pt x="0" y="1554802"/>
                </a:cubicBezTo>
                <a:lnTo>
                  <a:pt x="0" y="25089"/>
                </a:lnTo>
                <a:cubicBezTo>
                  <a:pt x="0" y="11233"/>
                  <a:pt x="11233" y="0"/>
                  <a:pt x="25089" y="0"/>
                </a:cubicBezTo>
                <a:close/>
              </a:path>
            </a:pathLst>
          </a:custGeom>
          <a:effectLst>
            <a:outerShdw blurRad="1270000" sx="90000" sy="90000" algn="ctr" rotWithShape="0">
              <a:schemeClr val="tx1">
                <a:lumMod val="95000"/>
                <a:lumOff val="5000"/>
                <a:alpha val="40000"/>
              </a:schemeClr>
            </a:outerShdw>
          </a:effectLst>
        </p:spPr>
        <p:txBody>
          <a:bodyPr wrap="square">
            <a:noAutofit/>
          </a:bodyPr>
          <a:lstStyle>
            <a:lvl1pPr marL="0" indent="0" algn="ctr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id-ID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withEffect" nodePh="1">
                                  <p:stCondLst>
                                    <p:cond delay="100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grpId="0" nodeType="withEffect" nodePh="1">
                                  <p:stCondLst>
                                    <p:cond delay="175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4_Title and Content">
    <p:bg>
      <p:bgPr>
        <a:gradFill>
          <a:gsLst>
            <a:gs pos="0">
              <a:schemeClr val="accent1"/>
            </a:gs>
            <a:gs pos="100000">
              <a:schemeClr val="accent5"/>
            </a:gs>
          </a:gsLst>
          <a:lin ang="36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 rot="10800000" flipV="1">
            <a:off x="11221930" y="6153613"/>
            <a:ext cx="9700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60E2A6B-A809-4840-BF14-8648BC0BDF87}" type="slidenum">
              <a:rPr lang="id-ID" sz="3600" b="1" i="0" smtClean="0">
                <a:solidFill>
                  <a:schemeClr val="bg1">
                    <a:lumMod val="95000"/>
                    <a:alpha val="30000"/>
                  </a:schemeClr>
                </a:solidFill>
                <a:latin typeface="Segoe UI" pitchFamily="34" charset="0"/>
                <a:ea typeface="Roboto Black" pitchFamily="2" charset="0"/>
                <a:cs typeface="Segoe UI" pitchFamily="34" charset="0"/>
              </a:rPr>
            </a:fld>
            <a:endParaRPr lang="id-ID" sz="7200" b="1" i="0" dirty="0">
              <a:solidFill>
                <a:schemeClr val="bg1">
                  <a:lumMod val="95000"/>
                  <a:alpha val="30000"/>
                </a:schemeClr>
              </a:solidFill>
              <a:latin typeface="Segoe UI" pitchFamily="34" charset="0"/>
              <a:ea typeface="Roboto Black" pitchFamily="2" charset="0"/>
              <a:cs typeface="Segoe UI" pitchFamily="34" charset="0"/>
            </a:endParaRPr>
          </a:p>
        </p:txBody>
      </p:sp>
      <p:grpSp>
        <p:nvGrpSpPr>
          <p:cNvPr id="3" name="Group 2"/>
          <p:cNvGrpSpPr/>
          <p:nvPr userDrawn="1"/>
        </p:nvGrpSpPr>
        <p:grpSpPr>
          <a:xfrm>
            <a:off x="203438" y="4412134"/>
            <a:ext cx="261610" cy="2180211"/>
            <a:chOff x="393989" y="4391088"/>
            <a:chExt cx="261610" cy="2180211"/>
          </a:xfrm>
        </p:grpSpPr>
        <p:sp>
          <p:nvSpPr>
            <p:cNvPr id="4" name="Freeform 62"/>
            <p:cNvSpPr>
              <a:spLocks noEditPoints="1"/>
            </p:cNvSpPr>
            <p:nvPr/>
          </p:nvSpPr>
          <p:spPr bwMode="auto">
            <a:xfrm>
              <a:off x="447770" y="6419851"/>
              <a:ext cx="154040" cy="151448"/>
            </a:xfrm>
            <a:custGeom>
              <a:avLst/>
              <a:gdLst>
                <a:gd name="T0" fmla="*/ 92739 w 55"/>
                <a:gd name="T1" fmla="*/ 185737 h 54"/>
                <a:gd name="T2" fmla="*/ 0 w 55"/>
                <a:gd name="T3" fmla="*/ 92869 h 54"/>
                <a:gd name="T4" fmla="*/ 92739 w 55"/>
                <a:gd name="T5" fmla="*/ 0 h 54"/>
                <a:gd name="T6" fmla="*/ 188913 w 55"/>
                <a:gd name="T7" fmla="*/ 92869 h 54"/>
                <a:gd name="T8" fmla="*/ 92739 w 55"/>
                <a:gd name="T9" fmla="*/ 185737 h 54"/>
                <a:gd name="T10" fmla="*/ 13739 w 55"/>
                <a:gd name="T11" fmla="*/ 92869 h 54"/>
                <a:gd name="T12" fmla="*/ 92739 w 55"/>
                <a:gd name="T13" fmla="*/ 171979 h 54"/>
                <a:gd name="T14" fmla="*/ 171739 w 55"/>
                <a:gd name="T15" fmla="*/ 92869 h 54"/>
                <a:gd name="T16" fmla="*/ 92739 w 55"/>
                <a:gd name="T17" fmla="*/ 13758 h 54"/>
                <a:gd name="T18" fmla="*/ 13739 w 55"/>
                <a:gd name="T19" fmla="*/ 92869 h 54"/>
                <a:gd name="T20" fmla="*/ 140826 w 55"/>
                <a:gd name="T21" fmla="*/ 127264 h 54"/>
                <a:gd name="T22" fmla="*/ 96174 w 55"/>
                <a:gd name="T23" fmla="*/ 151341 h 54"/>
                <a:gd name="T24" fmla="*/ 37783 w 55"/>
                <a:gd name="T25" fmla="*/ 92869 h 54"/>
                <a:gd name="T26" fmla="*/ 96174 w 55"/>
                <a:gd name="T27" fmla="*/ 34396 h 54"/>
                <a:gd name="T28" fmla="*/ 137391 w 55"/>
                <a:gd name="T29" fmla="*/ 58473 h 54"/>
                <a:gd name="T30" fmla="*/ 137391 w 55"/>
                <a:gd name="T31" fmla="*/ 72231 h 54"/>
                <a:gd name="T32" fmla="*/ 137391 w 55"/>
                <a:gd name="T33" fmla="*/ 72231 h 54"/>
                <a:gd name="T34" fmla="*/ 123652 w 55"/>
                <a:gd name="T35" fmla="*/ 72231 h 54"/>
                <a:gd name="T36" fmla="*/ 120217 w 55"/>
                <a:gd name="T37" fmla="*/ 72231 h 54"/>
                <a:gd name="T38" fmla="*/ 120217 w 55"/>
                <a:gd name="T39" fmla="*/ 61912 h 54"/>
                <a:gd name="T40" fmla="*/ 96174 w 55"/>
                <a:gd name="T41" fmla="*/ 51594 h 54"/>
                <a:gd name="T42" fmla="*/ 54957 w 55"/>
                <a:gd name="T43" fmla="*/ 92869 h 54"/>
                <a:gd name="T44" fmla="*/ 96174 w 55"/>
                <a:gd name="T45" fmla="*/ 134143 h 54"/>
                <a:gd name="T46" fmla="*/ 120217 w 55"/>
                <a:gd name="T47" fmla="*/ 123825 h 54"/>
                <a:gd name="T48" fmla="*/ 120217 w 55"/>
                <a:gd name="T49" fmla="*/ 113506 h 54"/>
                <a:gd name="T50" fmla="*/ 123652 w 55"/>
                <a:gd name="T51" fmla="*/ 113506 h 54"/>
                <a:gd name="T52" fmla="*/ 137391 w 55"/>
                <a:gd name="T53" fmla="*/ 113506 h 54"/>
                <a:gd name="T54" fmla="*/ 140826 w 55"/>
                <a:gd name="T55" fmla="*/ 113506 h 54"/>
                <a:gd name="T56" fmla="*/ 140826 w 55"/>
                <a:gd name="T57" fmla="*/ 127264 h 54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55" h="54">
                  <a:moveTo>
                    <a:pt x="27" y="54"/>
                  </a:moveTo>
                  <a:cubicBezTo>
                    <a:pt x="12" y="54"/>
                    <a:pt x="0" y="42"/>
                    <a:pt x="0" y="27"/>
                  </a:cubicBezTo>
                  <a:cubicBezTo>
                    <a:pt x="0" y="12"/>
                    <a:pt x="12" y="0"/>
                    <a:pt x="27" y="0"/>
                  </a:cubicBezTo>
                  <a:cubicBezTo>
                    <a:pt x="42" y="0"/>
                    <a:pt x="55" y="12"/>
                    <a:pt x="55" y="27"/>
                  </a:cubicBezTo>
                  <a:cubicBezTo>
                    <a:pt x="55" y="42"/>
                    <a:pt x="42" y="54"/>
                    <a:pt x="27" y="54"/>
                  </a:cubicBezTo>
                  <a:close/>
                  <a:moveTo>
                    <a:pt x="4" y="27"/>
                  </a:moveTo>
                  <a:cubicBezTo>
                    <a:pt x="4" y="40"/>
                    <a:pt x="15" y="50"/>
                    <a:pt x="27" y="50"/>
                  </a:cubicBezTo>
                  <a:cubicBezTo>
                    <a:pt x="40" y="50"/>
                    <a:pt x="50" y="40"/>
                    <a:pt x="50" y="27"/>
                  </a:cubicBezTo>
                  <a:cubicBezTo>
                    <a:pt x="50" y="14"/>
                    <a:pt x="40" y="4"/>
                    <a:pt x="27" y="4"/>
                  </a:cubicBezTo>
                  <a:cubicBezTo>
                    <a:pt x="15" y="4"/>
                    <a:pt x="4" y="14"/>
                    <a:pt x="4" y="27"/>
                  </a:cubicBezTo>
                  <a:close/>
                  <a:moveTo>
                    <a:pt x="41" y="37"/>
                  </a:moveTo>
                  <a:cubicBezTo>
                    <a:pt x="41" y="42"/>
                    <a:pt x="33" y="44"/>
                    <a:pt x="28" y="44"/>
                  </a:cubicBezTo>
                  <a:cubicBezTo>
                    <a:pt x="18" y="44"/>
                    <a:pt x="11" y="37"/>
                    <a:pt x="11" y="27"/>
                  </a:cubicBezTo>
                  <a:cubicBezTo>
                    <a:pt x="11" y="17"/>
                    <a:pt x="18" y="10"/>
                    <a:pt x="28" y="10"/>
                  </a:cubicBezTo>
                  <a:cubicBezTo>
                    <a:pt x="31" y="10"/>
                    <a:pt x="40" y="11"/>
                    <a:pt x="40" y="17"/>
                  </a:cubicBezTo>
                  <a:cubicBezTo>
                    <a:pt x="40" y="21"/>
                    <a:pt x="40" y="21"/>
                    <a:pt x="40" y="21"/>
                  </a:cubicBezTo>
                  <a:cubicBezTo>
                    <a:pt x="40" y="21"/>
                    <a:pt x="40" y="21"/>
                    <a:pt x="40" y="21"/>
                  </a:cubicBezTo>
                  <a:cubicBezTo>
                    <a:pt x="36" y="21"/>
                    <a:pt x="36" y="21"/>
                    <a:pt x="36" y="21"/>
                  </a:cubicBezTo>
                  <a:cubicBezTo>
                    <a:pt x="35" y="21"/>
                    <a:pt x="35" y="21"/>
                    <a:pt x="35" y="21"/>
                  </a:cubicBezTo>
                  <a:cubicBezTo>
                    <a:pt x="35" y="18"/>
                    <a:pt x="35" y="18"/>
                    <a:pt x="35" y="18"/>
                  </a:cubicBezTo>
                  <a:cubicBezTo>
                    <a:pt x="35" y="16"/>
                    <a:pt x="31" y="15"/>
                    <a:pt x="28" y="15"/>
                  </a:cubicBezTo>
                  <a:cubicBezTo>
                    <a:pt x="21" y="15"/>
                    <a:pt x="16" y="20"/>
                    <a:pt x="16" y="27"/>
                  </a:cubicBezTo>
                  <a:cubicBezTo>
                    <a:pt x="16" y="34"/>
                    <a:pt x="21" y="39"/>
                    <a:pt x="28" y="39"/>
                  </a:cubicBezTo>
                  <a:cubicBezTo>
                    <a:pt x="31" y="39"/>
                    <a:pt x="35" y="38"/>
                    <a:pt x="35" y="36"/>
                  </a:cubicBezTo>
                  <a:cubicBezTo>
                    <a:pt x="35" y="33"/>
                    <a:pt x="35" y="33"/>
                    <a:pt x="35" y="33"/>
                  </a:cubicBezTo>
                  <a:cubicBezTo>
                    <a:pt x="35" y="33"/>
                    <a:pt x="36" y="33"/>
                    <a:pt x="36" y="33"/>
                  </a:cubicBezTo>
                  <a:cubicBezTo>
                    <a:pt x="40" y="33"/>
                    <a:pt x="40" y="33"/>
                    <a:pt x="40" y="33"/>
                  </a:cubicBezTo>
                  <a:cubicBezTo>
                    <a:pt x="41" y="33"/>
                    <a:pt x="41" y="33"/>
                    <a:pt x="41" y="33"/>
                  </a:cubicBezTo>
                  <a:lnTo>
                    <a:pt x="41" y="37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/>
            <a:lstStyle/>
            <a:p>
              <a:endParaRPr lang="en-US" b="0" dirty="0">
                <a:solidFill>
                  <a:schemeClr val="bg1">
                    <a:lumMod val="75000"/>
                  </a:schemeClr>
                </a:solidFill>
                <a:latin typeface="HelveticaNeue light" pitchFamily="2" charset="0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 rot="16200000">
              <a:off x="-457206" y="5242283"/>
              <a:ext cx="1963999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0" i="0" spc="300" dirty="0" smtClean="0">
                  <a:solidFill>
                    <a:schemeClr val="bg1">
                      <a:lumMod val="85000"/>
                    </a:schemeClr>
                  </a:solidFill>
                  <a:latin typeface="Segoe UI" pitchFamily="34" charset="0"/>
                  <a:ea typeface="Roboto Medium" pitchFamily="2" charset="0"/>
                  <a:cs typeface="Segoe UI" pitchFamily="34" charset="0"/>
                </a:rPr>
                <a:t>PRESTIGIOUS</a:t>
              </a:r>
              <a:r>
                <a:rPr lang="en-US" sz="1100" b="0" i="0" spc="300" dirty="0" smtClean="0">
                  <a:solidFill>
                    <a:schemeClr val="bg1">
                      <a:lumMod val="85000"/>
                    </a:schemeClr>
                  </a:solidFill>
                  <a:latin typeface="Segoe UI" pitchFamily="34" charset="0"/>
                  <a:ea typeface="Roboto Light" pitchFamily="2" charset="0"/>
                  <a:cs typeface="Segoe UI" pitchFamily="34" charset="0"/>
                </a:rPr>
                <a:t>.2030</a:t>
              </a:r>
              <a:endParaRPr lang="id-ID" sz="1100" b="0" i="0" spc="300" dirty="0">
                <a:solidFill>
                  <a:schemeClr val="bg1">
                    <a:lumMod val="85000"/>
                  </a:schemeClr>
                </a:solidFill>
                <a:latin typeface="Segoe UI" pitchFamily="34" charset="0"/>
                <a:ea typeface="Roboto Light" pitchFamily="2" charset="0"/>
                <a:cs typeface="Segoe UI" pitchFamily="34" charset="0"/>
              </a:endParaRPr>
            </a:p>
          </p:txBody>
        </p:sp>
      </p:grpSp>
      <p:cxnSp>
        <p:nvCxnSpPr>
          <p:cNvPr id="6" name="Straight Connector 5"/>
          <p:cNvCxnSpPr/>
          <p:nvPr userDrawn="1"/>
        </p:nvCxnSpPr>
        <p:spPr>
          <a:xfrm flipV="1">
            <a:off x="11925780" y="1"/>
            <a:ext cx="0" cy="276224"/>
          </a:xfrm>
          <a:prstGeom prst="line">
            <a:avLst/>
          </a:prstGeom>
          <a:ln w="12700">
            <a:solidFill>
              <a:schemeClr val="bg1">
                <a:lumMod val="95000"/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" name="Group 6"/>
          <p:cNvGrpSpPr/>
          <p:nvPr userDrawn="1"/>
        </p:nvGrpSpPr>
        <p:grpSpPr>
          <a:xfrm>
            <a:off x="11855301" y="389689"/>
            <a:ext cx="140959" cy="660373"/>
            <a:chOff x="11782731" y="389689"/>
            <a:chExt cx="140959" cy="660373"/>
          </a:xfrm>
        </p:grpSpPr>
        <p:sp>
          <p:nvSpPr>
            <p:cNvPr id="8" name="Freeform 74"/>
            <p:cNvSpPr>
              <a:spLocks noChangeArrowheads="1"/>
            </p:cNvSpPr>
            <p:nvPr userDrawn="1"/>
          </p:nvSpPr>
          <p:spPr bwMode="auto">
            <a:xfrm>
              <a:off x="11785407" y="916241"/>
              <a:ext cx="135607" cy="133821"/>
            </a:xfrm>
            <a:custGeom>
              <a:avLst/>
              <a:gdLst>
                <a:gd name="T0" fmla="*/ 14641 w 445"/>
                <a:gd name="T1" fmla="*/ 58439 h 436"/>
                <a:gd name="T2" fmla="*/ 14641 w 445"/>
                <a:gd name="T3" fmla="*/ 58439 h 436"/>
                <a:gd name="T4" fmla="*/ 33619 w 445"/>
                <a:gd name="T5" fmla="*/ 101585 h 436"/>
                <a:gd name="T6" fmla="*/ 62901 w 445"/>
                <a:gd name="T7" fmla="*/ 111416 h 436"/>
                <a:gd name="T8" fmla="*/ 67781 w 445"/>
                <a:gd name="T9" fmla="*/ 111416 h 436"/>
                <a:gd name="T10" fmla="*/ 72661 w 445"/>
                <a:gd name="T11" fmla="*/ 135447 h 436"/>
                <a:gd name="T12" fmla="*/ 72661 w 445"/>
                <a:gd name="T13" fmla="*/ 135447 h 436"/>
                <a:gd name="T14" fmla="*/ 0 w 445"/>
                <a:gd name="T15" fmla="*/ 188425 h 436"/>
                <a:gd name="T16" fmla="*/ 62901 w 445"/>
                <a:gd name="T17" fmla="*/ 237579 h 436"/>
                <a:gd name="T18" fmla="*/ 62901 w 445"/>
                <a:gd name="T19" fmla="*/ 237579 h 436"/>
                <a:gd name="T20" fmla="*/ 67781 w 445"/>
                <a:gd name="T21" fmla="*/ 237579 h 436"/>
                <a:gd name="T22" fmla="*/ 106280 w 445"/>
                <a:gd name="T23" fmla="*/ 227748 h 436"/>
                <a:gd name="T24" fmla="*/ 135020 w 445"/>
                <a:gd name="T25" fmla="*/ 174771 h 436"/>
                <a:gd name="T26" fmla="*/ 111161 w 445"/>
                <a:gd name="T27" fmla="*/ 125616 h 436"/>
                <a:gd name="T28" fmla="*/ 96520 w 445"/>
                <a:gd name="T29" fmla="*/ 111416 h 436"/>
                <a:gd name="T30" fmla="*/ 106280 w 445"/>
                <a:gd name="T31" fmla="*/ 96670 h 436"/>
                <a:gd name="T32" fmla="*/ 125259 w 445"/>
                <a:gd name="T33" fmla="*/ 53524 h 436"/>
                <a:gd name="T34" fmla="*/ 106280 w 445"/>
                <a:gd name="T35" fmla="*/ 9831 h 436"/>
                <a:gd name="T36" fmla="*/ 115499 w 445"/>
                <a:gd name="T37" fmla="*/ 9831 h 436"/>
                <a:gd name="T38" fmla="*/ 135020 w 445"/>
                <a:gd name="T39" fmla="*/ 0 h 436"/>
                <a:gd name="T40" fmla="*/ 135020 w 445"/>
                <a:gd name="T41" fmla="*/ 0 h 436"/>
                <a:gd name="T42" fmla="*/ 77541 w 445"/>
                <a:gd name="T43" fmla="*/ 0 h 436"/>
                <a:gd name="T44" fmla="*/ 14641 w 445"/>
                <a:gd name="T45" fmla="*/ 58439 h 436"/>
                <a:gd name="T46" fmla="*/ 111161 w 445"/>
                <a:gd name="T47" fmla="*/ 179140 h 436"/>
                <a:gd name="T48" fmla="*/ 111161 w 445"/>
                <a:gd name="T49" fmla="*/ 179140 h 436"/>
                <a:gd name="T50" fmla="*/ 72661 w 445"/>
                <a:gd name="T51" fmla="*/ 213002 h 436"/>
                <a:gd name="T52" fmla="*/ 29281 w 445"/>
                <a:gd name="T53" fmla="*/ 188425 h 436"/>
                <a:gd name="T54" fmla="*/ 38500 w 445"/>
                <a:gd name="T55" fmla="*/ 159478 h 436"/>
                <a:gd name="T56" fmla="*/ 67781 w 445"/>
                <a:gd name="T57" fmla="*/ 150194 h 436"/>
                <a:gd name="T58" fmla="*/ 72661 w 445"/>
                <a:gd name="T59" fmla="*/ 150194 h 436"/>
                <a:gd name="T60" fmla="*/ 111161 w 445"/>
                <a:gd name="T61" fmla="*/ 179140 h 436"/>
                <a:gd name="T62" fmla="*/ 96520 w 445"/>
                <a:gd name="T63" fmla="*/ 43693 h 436"/>
                <a:gd name="T64" fmla="*/ 96520 w 445"/>
                <a:gd name="T65" fmla="*/ 43693 h 436"/>
                <a:gd name="T66" fmla="*/ 77541 w 445"/>
                <a:gd name="T67" fmla="*/ 92301 h 436"/>
                <a:gd name="T68" fmla="*/ 72661 w 445"/>
                <a:gd name="T69" fmla="*/ 92301 h 436"/>
                <a:gd name="T70" fmla="*/ 43922 w 445"/>
                <a:gd name="T71" fmla="*/ 63354 h 436"/>
                <a:gd name="T72" fmla="*/ 43922 w 445"/>
                <a:gd name="T73" fmla="*/ 33862 h 436"/>
                <a:gd name="T74" fmla="*/ 58020 w 445"/>
                <a:gd name="T75" fmla="*/ 14200 h 436"/>
                <a:gd name="T76" fmla="*/ 62901 w 445"/>
                <a:gd name="T77" fmla="*/ 14200 h 436"/>
                <a:gd name="T78" fmla="*/ 96520 w 445"/>
                <a:gd name="T79" fmla="*/ 43693 h 436"/>
                <a:gd name="T80" fmla="*/ 202258 w 445"/>
                <a:gd name="T81" fmla="*/ 92301 h 436"/>
                <a:gd name="T82" fmla="*/ 202258 w 445"/>
                <a:gd name="T83" fmla="*/ 92301 h 436"/>
                <a:gd name="T84" fmla="*/ 202258 w 445"/>
                <a:gd name="T85" fmla="*/ 53524 h 436"/>
                <a:gd name="T86" fmla="*/ 172977 w 445"/>
                <a:gd name="T87" fmla="*/ 53524 h 436"/>
                <a:gd name="T88" fmla="*/ 172977 w 445"/>
                <a:gd name="T89" fmla="*/ 92301 h 436"/>
                <a:gd name="T90" fmla="*/ 135020 w 445"/>
                <a:gd name="T91" fmla="*/ 92301 h 436"/>
                <a:gd name="T92" fmla="*/ 135020 w 445"/>
                <a:gd name="T93" fmla="*/ 116332 h 436"/>
                <a:gd name="T94" fmla="*/ 172977 w 445"/>
                <a:gd name="T95" fmla="*/ 116332 h 436"/>
                <a:gd name="T96" fmla="*/ 172977 w 445"/>
                <a:gd name="T97" fmla="*/ 159478 h 436"/>
                <a:gd name="T98" fmla="*/ 202258 w 445"/>
                <a:gd name="T99" fmla="*/ 159478 h 436"/>
                <a:gd name="T100" fmla="*/ 202258 w 445"/>
                <a:gd name="T101" fmla="*/ 116332 h 436"/>
                <a:gd name="T102" fmla="*/ 240758 w 445"/>
                <a:gd name="T103" fmla="*/ 116332 h 436"/>
                <a:gd name="T104" fmla="*/ 240758 w 445"/>
                <a:gd name="T105" fmla="*/ 92301 h 436"/>
                <a:gd name="T106" fmla="*/ 202258 w 445"/>
                <a:gd name="T107" fmla="*/ 92301 h 4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445" h="436">
                  <a:moveTo>
                    <a:pt x="27" y="107"/>
                  </a:moveTo>
                  <a:lnTo>
                    <a:pt x="27" y="107"/>
                  </a:lnTo>
                  <a:cubicBezTo>
                    <a:pt x="27" y="142"/>
                    <a:pt x="36" y="169"/>
                    <a:pt x="62" y="186"/>
                  </a:cubicBezTo>
                  <a:cubicBezTo>
                    <a:pt x="81" y="195"/>
                    <a:pt x="107" y="204"/>
                    <a:pt x="116" y="204"/>
                  </a:cubicBezTo>
                  <a:lnTo>
                    <a:pt x="125" y="204"/>
                  </a:lnTo>
                  <a:cubicBezTo>
                    <a:pt x="125" y="204"/>
                    <a:pt x="116" y="222"/>
                    <a:pt x="134" y="248"/>
                  </a:cubicBezTo>
                  <a:cubicBezTo>
                    <a:pt x="107" y="248"/>
                    <a:pt x="0" y="257"/>
                    <a:pt x="0" y="345"/>
                  </a:cubicBezTo>
                  <a:cubicBezTo>
                    <a:pt x="0" y="435"/>
                    <a:pt x="98" y="435"/>
                    <a:pt x="116" y="435"/>
                  </a:cubicBezTo>
                  <a:cubicBezTo>
                    <a:pt x="116" y="435"/>
                    <a:pt x="116" y="435"/>
                    <a:pt x="125" y="435"/>
                  </a:cubicBezTo>
                  <a:cubicBezTo>
                    <a:pt x="134" y="435"/>
                    <a:pt x="169" y="435"/>
                    <a:pt x="196" y="417"/>
                  </a:cubicBezTo>
                  <a:cubicBezTo>
                    <a:pt x="231" y="399"/>
                    <a:pt x="249" y="364"/>
                    <a:pt x="249" y="320"/>
                  </a:cubicBezTo>
                  <a:cubicBezTo>
                    <a:pt x="249" y="275"/>
                    <a:pt x="222" y="248"/>
                    <a:pt x="205" y="230"/>
                  </a:cubicBezTo>
                  <a:cubicBezTo>
                    <a:pt x="187" y="222"/>
                    <a:pt x="178" y="213"/>
                    <a:pt x="178" y="204"/>
                  </a:cubicBezTo>
                  <a:cubicBezTo>
                    <a:pt x="178" y="195"/>
                    <a:pt x="187" y="186"/>
                    <a:pt x="196" y="177"/>
                  </a:cubicBezTo>
                  <a:cubicBezTo>
                    <a:pt x="213" y="160"/>
                    <a:pt x="231" y="142"/>
                    <a:pt x="231" y="98"/>
                  </a:cubicBezTo>
                  <a:cubicBezTo>
                    <a:pt x="231" y="62"/>
                    <a:pt x="222" y="36"/>
                    <a:pt x="196" y="18"/>
                  </a:cubicBezTo>
                  <a:lnTo>
                    <a:pt x="213" y="18"/>
                  </a:lnTo>
                  <a:cubicBezTo>
                    <a:pt x="231" y="18"/>
                    <a:pt x="249" y="9"/>
                    <a:pt x="249" y="0"/>
                  </a:cubicBezTo>
                  <a:cubicBezTo>
                    <a:pt x="143" y="0"/>
                    <a:pt x="143" y="0"/>
                    <a:pt x="143" y="0"/>
                  </a:cubicBezTo>
                  <a:cubicBezTo>
                    <a:pt x="134" y="0"/>
                    <a:pt x="27" y="0"/>
                    <a:pt x="27" y="107"/>
                  </a:cubicBezTo>
                  <a:close/>
                  <a:moveTo>
                    <a:pt x="205" y="328"/>
                  </a:moveTo>
                  <a:lnTo>
                    <a:pt x="205" y="328"/>
                  </a:lnTo>
                  <a:cubicBezTo>
                    <a:pt x="213" y="364"/>
                    <a:pt x="178" y="390"/>
                    <a:pt x="134" y="390"/>
                  </a:cubicBezTo>
                  <a:cubicBezTo>
                    <a:pt x="90" y="399"/>
                    <a:pt x="54" y="381"/>
                    <a:pt x="54" y="345"/>
                  </a:cubicBezTo>
                  <a:cubicBezTo>
                    <a:pt x="45" y="328"/>
                    <a:pt x="54" y="310"/>
                    <a:pt x="71" y="292"/>
                  </a:cubicBezTo>
                  <a:cubicBezTo>
                    <a:pt x="90" y="283"/>
                    <a:pt x="107" y="275"/>
                    <a:pt x="125" y="275"/>
                  </a:cubicBezTo>
                  <a:cubicBezTo>
                    <a:pt x="134" y="275"/>
                    <a:pt x="134" y="275"/>
                    <a:pt x="134" y="275"/>
                  </a:cubicBezTo>
                  <a:cubicBezTo>
                    <a:pt x="178" y="275"/>
                    <a:pt x="205" y="301"/>
                    <a:pt x="205" y="328"/>
                  </a:cubicBezTo>
                  <a:close/>
                  <a:moveTo>
                    <a:pt x="178" y="80"/>
                  </a:moveTo>
                  <a:lnTo>
                    <a:pt x="178" y="80"/>
                  </a:lnTo>
                  <a:cubicBezTo>
                    <a:pt x="187" y="124"/>
                    <a:pt x="169" y="160"/>
                    <a:pt x="143" y="169"/>
                  </a:cubicBezTo>
                  <a:cubicBezTo>
                    <a:pt x="143" y="169"/>
                    <a:pt x="143" y="169"/>
                    <a:pt x="134" y="169"/>
                  </a:cubicBezTo>
                  <a:cubicBezTo>
                    <a:pt x="107" y="169"/>
                    <a:pt x="90" y="151"/>
                    <a:pt x="81" y="116"/>
                  </a:cubicBezTo>
                  <a:cubicBezTo>
                    <a:pt x="71" y="98"/>
                    <a:pt x="71" y="80"/>
                    <a:pt x="81" y="62"/>
                  </a:cubicBezTo>
                  <a:cubicBezTo>
                    <a:pt x="81" y="45"/>
                    <a:pt x="98" y="36"/>
                    <a:pt x="107" y="26"/>
                  </a:cubicBezTo>
                  <a:lnTo>
                    <a:pt x="116" y="26"/>
                  </a:lnTo>
                  <a:cubicBezTo>
                    <a:pt x="151" y="26"/>
                    <a:pt x="169" y="45"/>
                    <a:pt x="178" y="80"/>
                  </a:cubicBezTo>
                  <a:close/>
                  <a:moveTo>
                    <a:pt x="373" y="169"/>
                  </a:moveTo>
                  <a:lnTo>
                    <a:pt x="373" y="169"/>
                  </a:lnTo>
                  <a:cubicBezTo>
                    <a:pt x="373" y="98"/>
                    <a:pt x="373" y="98"/>
                    <a:pt x="373" y="98"/>
                  </a:cubicBezTo>
                  <a:cubicBezTo>
                    <a:pt x="319" y="98"/>
                    <a:pt x="319" y="98"/>
                    <a:pt x="319" y="98"/>
                  </a:cubicBezTo>
                  <a:cubicBezTo>
                    <a:pt x="319" y="169"/>
                    <a:pt x="319" y="169"/>
                    <a:pt x="319" y="169"/>
                  </a:cubicBezTo>
                  <a:cubicBezTo>
                    <a:pt x="249" y="169"/>
                    <a:pt x="249" y="169"/>
                    <a:pt x="249" y="169"/>
                  </a:cubicBezTo>
                  <a:cubicBezTo>
                    <a:pt x="249" y="213"/>
                    <a:pt x="249" y="213"/>
                    <a:pt x="249" y="213"/>
                  </a:cubicBezTo>
                  <a:cubicBezTo>
                    <a:pt x="319" y="213"/>
                    <a:pt x="319" y="213"/>
                    <a:pt x="319" y="213"/>
                  </a:cubicBezTo>
                  <a:cubicBezTo>
                    <a:pt x="319" y="292"/>
                    <a:pt x="319" y="292"/>
                    <a:pt x="319" y="292"/>
                  </a:cubicBezTo>
                  <a:cubicBezTo>
                    <a:pt x="373" y="292"/>
                    <a:pt x="373" y="292"/>
                    <a:pt x="373" y="292"/>
                  </a:cubicBezTo>
                  <a:cubicBezTo>
                    <a:pt x="373" y="213"/>
                    <a:pt x="373" y="213"/>
                    <a:pt x="373" y="213"/>
                  </a:cubicBezTo>
                  <a:cubicBezTo>
                    <a:pt x="444" y="213"/>
                    <a:pt x="444" y="213"/>
                    <a:pt x="444" y="213"/>
                  </a:cubicBezTo>
                  <a:cubicBezTo>
                    <a:pt x="444" y="169"/>
                    <a:pt x="444" y="169"/>
                    <a:pt x="444" y="169"/>
                  </a:cubicBezTo>
                  <a:lnTo>
                    <a:pt x="373" y="169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dirty="0">
                <a:solidFill>
                  <a:schemeClr val="bg1">
                    <a:lumMod val="85000"/>
                  </a:schemeClr>
                </a:solidFill>
              </a:endParaRPr>
            </a:p>
          </p:txBody>
        </p:sp>
        <p:sp>
          <p:nvSpPr>
            <p:cNvPr id="9" name="Freeform 75"/>
            <p:cNvSpPr>
              <a:spLocks noChangeArrowheads="1"/>
            </p:cNvSpPr>
            <p:nvPr userDrawn="1"/>
          </p:nvSpPr>
          <p:spPr bwMode="auto">
            <a:xfrm>
              <a:off x="11815740" y="389689"/>
              <a:ext cx="74940" cy="139174"/>
            </a:xfrm>
            <a:custGeom>
              <a:avLst/>
              <a:gdLst>
                <a:gd name="T0" fmla="*/ 132814 w 249"/>
                <a:gd name="T1" fmla="*/ 43735 h 453"/>
                <a:gd name="T2" fmla="*/ 132814 w 249"/>
                <a:gd name="T3" fmla="*/ 43735 h 453"/>
                <a:gd name="T4" fmla="*/ 94791 w 249"/>
                <a:gd name="T5" fmla="*/ 43735 h 453"/>
                <a:gd name="T6" fmla="*/ 85687 w 249"/>
                <a:gd name="T7" fmla="*/ 58496 h 453"/>
                <a:gd name="T8" fmla="*/ 85687 w 249"/>
                <a:gd name="T9" fmla="*/ 87470 h 453"/>
                <a:gd name="T10" fmla="*/ 132814 w 249"/>
                <a:gd name="T11" fmla="*/ 87470 h 453"/>
                <a:gd name="T12" fmla="*/ 132814 w 249"/>
                <a:gd name="T13" fmla="*/ 126285 h 453"/>
                <a:gd name="T14" fmla="*/ 85687 w 249"/>
                <a:gd name="T15" fmla="*/ 126285 h 453"/>
                <a:gd name="T16" fmla="*/ 85687 w 249"/>
                <a:gd name="T17" fmla="*/ 247103 h 453"/>
                <a:gd name="T18" fmla="*/ 42308 w 249"/>
                <a:gd name="T19" fmla="*/ 247103 h 453"/>
                <a:gd name="T20" fmla="*/ 42308 w 249"/>
                <a:gd name="T21" fmla="*/ 126285 h 453"/>
                <a:gd name="T22" fmla="*/ 0 w 249"/>
                <a:gd name="T23" fmla="*/ 126285 h 453"/>
                <a:gd name="T24" fmla="*/ 0 w 249"/>
                <a:gd name="T25" fmla="*/ 87470 h 453"/>
                <a:gd name="T26" fmla="*/ 42308 w 249"/>
                <a:gd name="T27" fmla="*/ 87470 h 453"/>
                <a:gd name="T28" fmla="*/ 42308 w 249"/>
                <a:gd name="T29" fmla="*/ 63416 h 453"/>
                <a:gd name="T30" fmla="*/ 94791 w 249"/>
                <a:gd name="T31" fmla="*/ 0 h 453"/>
                <a:gd name="T32" fmla="*/ 132814 w 249"/>
                <a:gd name="T33" fmla="*/ 0 h 453"/>
                <a:gd name="T34" fmla="*/ 132814 w 249"/>
                <a:gd name="T35" fmla="*/ 43735 h 453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49" h="453">
                  <a:moveTo>
                    <a:pt x="248" y="80"/>
                  </a:moveTo>
                  <a:lnTo>
                    <a:pt x="248" y="80"/>
                  </a:lnTo>
                  <a:cubicBezTo>
                    <a:pt x="177" y="80"/>
                    <a:pt x="177" y="80"/>
                    <a:pt x="177" y="80"/>
                  </a:cubicBezTo>
                  <a:cubicBezTo>
                    <a:pt x="169" y="80"/>
                    <a:pt x="160" y="89"/>
                    <a:pt x="160" y="107"/>
                  </a:cubicBezTo>
                  <a:cubicBezTo>
                    <a:pt x="160" y="160"/>
                    <a:pt x="160" y="160"/>
                    <a:pt x="160" y="160"/>
                  </a:cubicBezTo>
                  <a:cubicBezTo>
                    <a:pt x="248" y="160"/>
                    <a:pt x="248" y="160"/>
                    <a:pt x="248" y="160"/>
                  </a:cubicBezTo>
                  <a:cubicBezTo>
                    <a:pt x="248" y="231"/>
                    <a:pt x="248" y="231"/>
                    <a:pt x="248" y="231"/>
                  </a:cubicBezTo>
                  <a:cubicBezTo>
                    <a:pt x="160" y="231"/>
                    <a:pt x="160" y="231"/>
                    <a:pt x="160" y="231"/>
                  </a:cubicBezTo>
                  <a:cubicBezTo>
                    <a:pt x="160" y="452"/>
                    <a:pt x="160" y="452"/>
                    <a:pt x="160" y="452"/>
                  </a:cubicBezTo>
                  <a:cubicBezTo>
                    <a:pt x="79" y="452"/>
                    <a:pt x="79" y="452"/>
                    <a:pt x="79" y="452"/>
                  </a:cubicBezTo>
                  <a:cubicBezTo>
                    <a:pt x="79" y="231"/>
                    <a:pt x="79" y="231"/>
                    <a:pt x="79" y="231"/>
                  </a:cubicBezTo>
                  <a:cubicBezTo>
                    <a:pt x="0" y="231"/>
                    <a:pt x="0" y="231"/>
                    <a:pt x="0" y="231"/>
                  </a:cubicBezTo>
                  <a:cubicBezTo>
                    <a:pt x="0" y="160"/>
                    <a:pt x="0" y="160"/>
                    <a:pt x="0" y="160"/>
                  </a:cubicBezTo>
                  <a:cubicBezTo>
                    <a:pt x="79" y="160"/>
                    <a:pt x="79" y="160"/>
                    <a:pt x="79" y="160"/>
                  </a:cubicBezTo>
                  <a:cubicBezTo>
                    <a:pt x="79" y="116"/>
                    <a:pt x="79" y="116"/>
                    <a:pt x="79" y="116"/>
                  </a:cubicBezTo>
                  <a:cubicBezTo>
                    <a:pt x="79" y="54"/>
                    <a:pt x="115" y="0"/>
                    <a:pt x="177" y="0"/>
                  </a:cubicBezTo>
                  <a:cubicBezTo>
                    <a:pt x="248" y="0"/>
                    <a:pt x="248" y="0"/>
                    <a:pt x="248" y="0"/>
                  </a:cubicBezTo>
                  <a:lnTo>
                    <a:pt x="248" y="80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dirty="0">
                <a:solidFill>
                  <a:schemeClr val="bg1">
                    <a:lumMod val="85000"/>
                  </a:schemeClr>
                </a:solidFill>
              </a:endParaRPr>
            </a:p>
          </p:txBody>
        </p:sp>
        <p:sp>
          <p:nvSpPr>
            <p:cNvPr id="10" name="Freeform 85"/>
            <p:cNvSpPr>
              <a:spLocks noChangeArrowheads="1"/>
            </p:cNvSpPr>
            <p:nvPr userDrawn="1"/>
          </p:nvSpPr>
          <p:spPr bwMode="auto">
            <a:xfrm>
              <a:off x="11782731" y="665901"/>
              <a:ext cx="140959" cy="113302"/>
            </a:xfrm>
            <a:custGeom>
              <a:avLst/>
              <a:gdLst>
                <a:gd name="T0" fmla="*/ 250282 w 462"/>
                <a:gd name="T1" fmla="*/ 24258 h 374"/>
                <a:gd name="T2" fmla="*/ 250282 w 462"/>
                <a:gd name="T3" fmla="*/ 24258 h 374"/>
                <a:gd name="T4" fmla="*/ 221508 w 462"/>
                <a:gd name="T5" fmla="*/ 33962 h 374"/>
                <a:gd name="T6" fmla="*/ 240510 w 462"/>
                <a:gd name="T7" fmla="*/ 5391 h 374"/>
                <a:gd name="T8" fmla="*/ 211192 w 462"/>
                <a:gd name="T9" fmla="*/ 19407 h 374"/>
                <a:gd name="T10" fmla="*/ 173189 w 462"/>
                <a:gd name="T11" fmla="*/ 0 h 374"/>
                <a:gd name="T12" fmla="*/ 119983 w 462"/>
                <a:gd name="T13" fmla="*/ 52829 h 374"/>
                <a:gd name="T14" fmla="*/ 124870 w 462"/>
                <a:gd name="T15" fmla="*/ 62532 h 374"/>
                <a:gd name="T16" fmla="*/ 19002 w 462"/>
                <a:gd name="T17" fmla="*/ 10242 h 374"/>
                <a:gd name="T18" fmla="*/ 9229 w 462"/>
                <a:gd name="T19" fmla="*/ 38813 h 374"/>
                <a:gd name="T20" fmla="*/ 33118 w 462"/>
                <a:gd name="T21" fmla="*/ 81400 h 374"/>
                <a:gd name="T22" fmla="*/ 9229 w 462"/>
                <a:gd name="T23" fmla="*/ 72236 h 374"/>
                <a:gd name="T24" fmla="*/ 9229 w 462"/>
                <a:gd name="T25" fmla="*/ 72236 h 374"/>
                <a:gd name="T26" fmla="*/ 53205 w 462"/>
                <a:gd name="T27" fmla="*/ 124526 h 374"/>
                <a:gd name="T28" fmla="*/ 38004 w 462"/>
                <a:gd name="T29" fmla="*/ 124526 h 374"/>
                <a:gd name="T30" fmla="*/ 28774 w 462"/>
                <a:gd name="T31" fmla="*/ 124526 h 374"/>
                <a:gd name="T32" fmla="*/ 77093 w 462"/>
                <a:gd name="T33" fmla="*/ 158487 h 374"/>
                <a:gd name="T34" fmla="*/ 14116 w 462"/>
                <a:gd name="T35" fmla="*/ 182206 h 374"/>
                <a:gd name="T36" fmla="*/ 0 w 462"/>
                <a:gd name="T37" fmla="*/ 182206 h 374"/>
                <a:gd name="T38" fmla="*/ 77093 w 462"/>
                <a:gd name="T39" fmla="*/ 201074 h 374"/>
                <a:gd name="T40" fmla="*/ 221508 w 462"/>
                <a:gd name="T41" fmla="*/ 57681 h 374"/>
                <a:gd name="T42" fmla="*/ 221508 w 462"/>
                <a:gd name="T43" fmla="*/ 52829 h 374"/>
                <a:gd name="T44" fmla="*/ 250282 w 462"/>
                <a:gd name="T45" fmla="*/ 24258 h 374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462" h="374">
                  <a:moveTo>
                    <a:pt x="461" y="45"/>
                  </a:moveTo>
                  <a:lnTo>
                    <a:pt x="461" y="45"/>
                  </a:lnTo>
                  <a:cubicBezTo>
                    <a:pt x="443" y="54"/>
                    <a:pt x="425" y="63"/>
                    <a:pt x="408" y="63"/>
                  </a:cubicBezTo>
                  <a:cubicBezTo>
                    <a:pt x="425" y="54"/>
                    <a:pt x="443" y="36"/>
                    <a:pt x="443" y="10"/>
                  </a:cubicBezTo>
                  <a:cubicBezTo>
                    <a:pt x="425" y="19"/>
                    <a:pt x="408" y="27"/>
                    <a:pt x="389" y="36"/>
                  </a:cubicBezTo>
                  <a:cubicBezTo>
                    <a:pt x="372" y="19"/>
                    <a:pt x="345" y="0"/>
                    <a:pt x="319" y="0"/>
                  </a:cubicBezTo>
                  <a:cubicBezTo>
                    <a:pt x="265" y="0"/>
                    <a:pt x="221" y="45"/>
                    <a:pt x="221" y="98"/>
                  </a:cubicBezTo>
                  <a:cubicBezTo>
                    <a:pt x="221" y="107"/>
                    <a:pt x="221" y="116"/>
                    <a:pt x="230" y="116"/>
                  </a:cubicBezTo>
                  <a:cubicBezTo>
                    <a:pt x="151" y="116"/>
                    <a:pt x="79" y="81"/>
                    <a:pt x="35" y="19"/>
                  </a:cubicBezTo>
                  <a:cubicBezTo>
                    <a:pt x="26" y="36"/>
                    <a:pt x="17" y="54"/>
                    <a:pt x="17" y="72"/>
                  </a:cubicBezTo>
                  <a:cubicBezTo>
                    <a:pt x="17" y="98"/>
                    <a:pt x="35" y="134"/>
                    <a:pt x="61" y="151"/>
                  </a:cubicBezTo>
                  <a:cubicBezTo>
                    <a:pt x="44" y="143"/>
                    <a:pt x="35" y="143"/>
                    <a:pt x="17" y="134"/>
                  </a:cubicBezTo>
                  <a:cubicBezTo>
                    <a:pt x="17" y="178"/>
                    <a:pt x="53" y="222"/>
                    <a:pt x="98" y="231"/>
                  </a:cubicBezTo>
                  <a:cubicBezTo>
                    <a:pt x="89" y="231"/>
                    <a:pt x="79" y="231"/>
                    <a:pt x="70" y="231"/>
                  </a:cubicBezTo>
                  <a:cubicBezTo>
                    <a:pt x="61" y="231"/>
                    <a:pt x="61" y="231"/>
                    <a:pt x="53" y="231"/>
                  </a:cubicBezTo>
                  <a:cubicBezTo>
                    <a:pt x="61" y="266"/>
                    <a:pt x="98" y="294"/>
                    <a:pt x="142" y="294"/>
                  </a:cubicBezTo>
                  <a:cubicBezTo>
                    <a:pt x="106" y="319"/>
                    <a:pt x="70" y="338"/>
                    <a:pt x="26" y="338"/>
                  </a:cubicBezTo>
                  <a:cubicBezTo>
                    <a:pt x="17" y="338"/>
                    <a:pt x="8" y="338"/>
                    <a:pt x="0" y="338"/>
                  </a:cubicBezTo>
                  <a:cubicBezTo>
                    <a:pt x="44" y="364"/>
                    <a:pt x="89" y="373"/>
                    <a:pt x="142" y="373"/>
                  </a:cubicBezTo>
                  <a:cubicBezTo>
                    <a:pt x="319" y="373"/>
                    <a:pt x="408" y="231"/>
                    <a:pt x="408" y="107"/>
                  </a:cubicBezTo>
                  <a:lnTo>
                    <a:pt x="408" y="98"/>
                  </a:lnTo>
                  <a:cubicBezTo>
                    <a:pt x="434" y="81"/>
                    <a:pt x="443" y="72"/>
                    <a:pt x="461" y="45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dirty="0">
                <a:solidFill>
                  <a:schemeClr val="bg1">
                    <a:lumMod val="85000"/>
                  </a:schemeClr>
                </a:solidFill>
              </a:endParaRPr>
            </a:p>
          </p:txBody>
        </p:sp>
      </p:grpSp>
      <p:sp>
        <p:nvSpPr>
          <p:cNvPr id="11" name="TextBox 10"/>
          <p:cNvSpPr txBox="1"/>
          <p:nvPr userDrawn="1"/>
        </p:nvSpPr>
        <p:spPr>
          <a:xfrm>
            <a:off x="203435" y="152154"/>
            <a:ext cx="151733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i="0" dirty="0">
                <a:solidFill>
                  <a:schemeClr val="bg1">
                    <a:lumMod val="85000"/>
                  </a:schemeClr>
                </a:solidFill>
                <a:latin typeface="Segoe UI" pitchFamily="34" charset="0"/>
                <a:cs typeface="Segoe UI" pitchFamily="34" charset="0"/>
              </a:rPr>
              <a:t>pre</a:t>
            </a:r>
            <a:r>
              <a:rPr lang="en-US" sz="2000" b="0" i="0" dirty="0">
                <a:solidFill>
                  <a:schemeClr val="bg1">
                    <a:lumMod val="85000"/>
                  </a:schemeClr>
                </a:solidFill>
                <a:latin typeface="Segoe UI" pitchFamily="34" charset="0"/>
                <a:cs typeface="Segoe UI" pitchFamily="34" charset="0"/>
              </a:rPr>
              <a:t>stigious.</a:t>
            </a:r>
            <a:endParaRPr lang="id-ID" sz="2000" b="0" i="0" dirty="0">
              <a:solidFill>
                <a:schemeClr val="bg1">
                  <a:lumMod val="85000"/>
                </a:schemeClr>
              </a:solidFill>
              <a:latin typeface="Segoe UI" pitchFamily="34" charset="0"/>
              <a:cs typeface="Segoe UI" pitchFamily="34" charset="0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4513339" y="0"/>
            <a:ext cx="7678661" cy="685800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5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6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7367937" y="2641337"/>
            <a:ext cx="508144" cy="508144"/>
          </a:xfrm>
          <a:custGeom>
            <a:avLst/>
            <a:gdLst>
              <a:gd name="connsiteX0" fmla="*/ 254072 w 508144"/>
              <a:gd name="connsiteY0" fmla="*/ 0 h 508144"/>
              <a:gd name="connsiteX1" fmla="*/ 508144 w 508144"/>
              <a:gd name="connsiteY1" fmla="*/ 254072 h 508144"/>
              <a:gd name="connsiteX2" fmla="*/ 254072 w 508144"/>
              <a:gd name="connsiteY2" fmla="*/ 508144 h 508144"/>
              <a:gd name="connsiteX3" fmla="*/ 0 w 508144"/>
              <a:gd name="connsiteY3" fmla="*/ 254072 h 508144"/>
              <a:gd name="connsiteX4" fmla="*/ 254072 w 508144"/>
              <a:gd name="connsiteY4" fmla="*/ 0 h 5081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8144" h="508144">
                <a:moveTo>
                  <a:pt x="254072" y="0"/>
                </a:moveTo>
                <a:cubicBezTo>
                  <a:pt x="394392" y="0"/>
                  <a:pt x="508144" y="113752"/>
                  <a:pt x="508144" y="254072"/>
                </a:cubicBezTo>
                <a:cubicBezTo>
                  <a:pt x="508144" y="394392"/>
                  <a:pt x="394392" y="508144"/>
                  <a:pt x="254072" y="508144"/>
                </a:cubicBezTo>
                <a:cubicBezTo>
                  <a:pt x="113752" y="508144"/>
                  <a:pt x="0" y="394392"/>
                  <a:pt x="0" y="254072"/>
                </a:cubicBezTo>
                <a:cubicBezTo>
                  <a:pt x="0" y="113752"/>
                  <a:pt x="113752" y="0"/>
                  <a:pt x="254072" y="0"/>
                </a:cubicBezTo>
                <a:close/>
              </a:path>
            </a:pathLst>
          </a:custGeom>
          <a:effectLst>
            <a:outerShdw blurRad="63500" algn="ctr" rotWithShape="0">
              <a:schemeClr val="bg1">
                <a:lumMod val="65000"/>
                <a:alpha val="40000"/>
              </a:schemeClr>
            </a:outerShdw>
          </a:effectLst>
        </p:spPr>
        <p:txBody>
          <a:bodyPr wrap="square">
            <a:noAutofit/>
          </a:bodyPr>
          <a:lstStyle>
            <a:lvl1pPr marL="0" indent="0">
              <a:buNone/>
              <a:defRPr sz="100"/>
            </a:lvl1pPr>
          </a:lstStyle>
          <a:p>
            <a:endParaRPr lang="id-ID" dirty="0"/>
          </a:p>
        </p:txBody>
      </p:sp>
      <p:sp>
        <p:nvSpPr>
          <p:cNvPr id="7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10444945" y="2641337"/>
            <a:ext cx="508144" cy="508144"/>
          </a:xfrm>
          <a:custGeom>
            <a:avLst/>
            <a:gdLst>
              <a:gd name="connsiteX0" fmla="*/ 254072 w 508144"/>
              <a:gd name="connsiteY0" fmla="*/ 0 h 508144"/>
              <a:gd name="connsiteX1" fmla="*/ 508144 w 508144"/>
              <a:gd name="connsiteY1" fmla="*/ 254072 h 508144"/>
              <a:gd name="connsiteX2" fmla="*/ 254072 w 508144"/>
              <a:gd name="connsiteY2" fmla="*/ 508144 h 508144"/>
              <a:gd name="connsiteX3" fmla="*/ 0 w 508144"/>
              <a:gd name="connsiteY3" fmla="*/ 254072 h 508144"/>
              <a:gd name="connsiteX4" fmla="*/ 254072 w 508144"/>
              <a:gd name="connsiteY4" fmla="*/ 0 h 5081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8144" h="508144">
                <a:moveTo>
                  <a:pt x="254072" y="0"/>
                </a:moveTo>
                <a:cubicBezTo>
                  <a:pt x="394392" y="0"/>
                  <a:pt x="508144" y="113752"/>
                  <a:pt x="508144" y="254072"/>
                </a:cubicBezTo>
                <a:cubicBezTo>
                  <a:pt x="508144" y="394392"/>
                  <a:pt x="394392" y="508144"/>
                  <a:pt x="254072" y="508144"/>
                </a:cubicBezTo>
                <a:cubicBezTo>
                  <a:pt x="113752" y="508144"/>
                  <a:pt x="0" y="394392"/>
                  <a:pt x="0" y="254072"/>
                </a:cubicBezTo>
                <a:cubicBezTo>
                  <a:pt x="0" y="113752"/>
                  <a:pt x="113752" y="0"/>
                  <a:pt x="254072" y="0"/>
                </a:cubicBezTo>
                <a:close/>
              </a:path>
            </a:pathLst>
          </a:custGeom>
          <a:effectLst>
            <a:outerShdw blurRad="63500" algn="ctr" rotWithShape="0">
              <a:schemeClr val="bg1">
                <a:lumMod val="65000"/>
                <a:alpha val="40000"/>
              </a:schemeClr>
            </a:outerShdw>
          </a:effectLst>
        </p:spPr>
        <p:txBody>
          <a:bodyPr wrap="square">
            <a:noAutofit/>
          </a:bodyPr>
          <a:lstStyle>
            <a:lvl1pPr marL="0" indent="0">
              <a:buNone/>
              <a:defRPr sz="100"/>
            </a:lvl1pPr>
          </a:lstStyle>
          <a:p>
            <a:endParaRPr lang="id-ID" dirty="0"/>
          </a:p>
        </p:txBody>
      </p:sp>
      <p:sp>
        <p:nvSpPr>
          <p:cNvPr id="2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4389514" y="2641337"/>
            <a:ext cx="508144" cy="508144"/>
          </a:xfrm>
          <a:custGeom>
            <a:avLst/>
            <a:gdLst>
              <a:gd name="connsiteX0" fmla="*/ 254072 w 508144"/>
              <a:gd name="connsiteY0" fmla="*/ 0 h 508144"/>
              <a:gd name="connsiteX1" fmla="*/ 508144 w 508144"/>
              <a:gd name="connsiteY1" fmla="*/ 254072 h 508144"/>
              <a:gd name="connsiteX2" fmla="*/ 254072 w 508144"/>
              <a:gd name="connsiteY2" fmla="*/ 508144 h 508144"/>
              <a:gd name="connsiteX3" fmla="*/ 0 w 508144"/>
              <a:gd name="connsiteY3" fmla="*/ 254072 h 508144"/>
              <a:gd name="connsiteX4" fmla="*/ 254072 w 508144"/>
              <a:gd name="connsiteY4" fmla="*/ 0 h 5081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8144" h="508144">
                <a:moveTo>
                  <a:pt x="254072" y="0"/>
                </a:moveTo>
                <a:cubicBezTo>
                  <a:pt x="394392" y="0"/>
                  <a:pt x="508144" y="113752"/>
                  <a:pt x="508144" y="254072"/>
                </a:cubicBezTo>
                <a:cubicBezTo>
                  <a:pt x="508144" y="394392"/>
                  <a:pt x="394392" y="508144"/>
                  <a:pt x="254072" y="508144"/>
                </a:cubicBezTo>
                <a:cubicBezTo>
                  <a:pt x="113752" y="508144"/>
                  <a:pt x="0" y="394392"/>
                  <a:pt x="0" y="254072"/>
                </a:cubicBezTo>
                <a:cubicBezTo>
                  <a:pt x="0" y="113752"/>
                  <a:pt x="113752" y="0"/>
                  <a:pt x="254072" y="0"/>
                </a:cubicBezTo>
                <a:close/>
              </a:path>
            </a:pathLst>
          </a:custGeom>
          <a:effectLst>
            <a:outerShdw blurRad="63500" algn="ctr" rotWithShape="0">
              <a:schemeClr val="bg1">
                <a:lumMod val="65000"/>
                <a:alpha val="40000"/>
              </a:schemeClr>
            </a:outerShdw>
          </a:effectLst>
        </p:spPr>
        <p:txBody>
          <a:bodyPr wrap="square">
            <a:noAutofit/>
          </a:bodyPr>
          <a:lstStyle>
            <a:lvl1pPr marL="0" indent="0">
              <a:buNone/>
              <a:defRPr sz="100"/>
            </a:lvl1pPr>
          </a:lstStyle>
          <a:p>
            <a:endParaRPr lang="id-ID" dirty="0"/>
          </a:p>
        </p:txBody>
      </p:sp>
      <p:sp>
        <p:nvSpPr>
          <p:cNvPr id="8" name="Freeform: Shape 7"/>
          <p:cNvSpPr/>
          <p:nvPr userDrawn="1"/>
        </p:nvSpPr>
        <p:spPr>
          <a:xfrm>
            <a:off x="5200289" y="568466"/>
            <a:ext cx="6304761" cy="1207894"/>
          </a:xfrm>
          <a:custGeom>
            <a:avLst/>
            <a:gdLst>
              <a:gd name="connsiteX0" fmla="*/ 5562137 w 5620906"/>
              <a:gd name="connsiteY0" fmla="*/ 713205 h 1076878"/>
              <a:gd name="connsiteX1" fmla="*/ 5603765 w 5620906"/>
              <a:gd name="connsiteY1" fmla="*/ 729802 h 1076878"/>
              <a:gd name="connsiteX2" fmla="*/ 5620906 w 5620906"/>
              <a:gd name="connsiteY2" fmla="*/ 771430 h 1076878"/>
              <a:gd name="connsiteX3" fmla="*/ 5603765 w 5620906"/>
              <a:gd name="connsiteY3" fmla="*/ 812241 h 1076878"/>
              <a:gd name="connsiteX4" fmla="*/ 5562137 w 5620906"/>
              <a:gd name="connsiteY4" fmla="*/ 829110 h 1076878"/>
              <a:gd name="connsiteX5" fmla="*/ 5521326 w 5620906"/>
              <a:gd name="connsiteY5" fmla="*/ 812785 h 1076878"/>
              <a:gd name="connsiteX6" fmla="*/ 5504457 w 5620906"/>
              <a:gd name="connsiteY6" fmla="*/ 771430 h 1076878"/>
              <a:gd name="connsiteX7" fmla="*/ 5521326 w 5620906"/>
              <a:gd name="connsiteY7" fmla="*/ 729802 h 1076878"/>
              <a:gd name="connsiteX8" fmla="*/ 5562137 w 5620906"/>
              <a:gd name="connsiteY8" fmla="*/ 713205 h 1076878"/>
              <a:gd name="connsiteX9" fmla="*/ 288946 w 5620906"/>
              <a:gd name="connsiteY9" fmla="*/ 375465 h 1076878"/>
              <a:gd name="connsiteX10" fmla="*/ 202697 w 5620906"/>
              <a:gd name="connsiteY10" fmla="*/ 415460 h 1076878"/>
              <a:gd name="connsiteX11" fmla="*/ 169232 w 5620906"/>
              <a:gd name="connsiteY11" fmla="*/ 521298 h 1076878"/>
              <a:gd name="connsiteX12" fmla="*/ 169232 w 5620906"/>
              <a:gd name="connsiteY12" fmla="*/ 565918 h 1076878"/>
              <a:gd name="connsiteX13" fmla="*/ 199705 w 5620906"/>
              <a:gd name="connsiteY13" fmla="*/ 660057 h 1076878"/>
              <a:gd name="connsiteX14" fmla="*/ 279695 w 5620906"/>
              <a:gd name="connsiteY14" fmla="*/ 696515 h 1076878"/>
              <a:gd name="connsiteX15" fmla="*/ 370841 w 5620906"/>
              <a:gd name="connsiteY15" fmla="*/ 651078 h 1076878"/>
              <a:gd name="connsiteX16" fmla="*/ 403218 w 5620906"/>
              <a:gd name="connsiteY16" fmla="*/ 522386 h 1076878"/>
              <a:gd name="connsiteX17" fmla="*/ 288946 w 5620906"/>
              <a:gd name="connsiteY17" fmla="*/ 375465 h 1076878"/>
              <a:gd name="connsiteX18" fmla="*/ 1387323 w 5620906"/>
              <a:gd name="connsiteY18" fmla="*/ 359684 h 1076878"/>
              <a:gd name="connsiteX19" fmla="*/ 1315767 w 5620906"/>
              <a:gd name="connsiteY19" fmla="*/ 393966 h 1076878"/>
              <a:gd name="connsiteX20" fmla="*/ 1279037 w 5620906"/>
              <a:gd name="connsiteY20" fmla="*/ 479398 h 1076878"/>
              <a:gd name="connsiteX21" fmla="*/ 1484182 w 5620906"/>
              <a:gd name="connsiteY21" fmla="*/ 479398 h 1076878"/>
              <a:gd name="connsiteX22" fmla="*/ 1387323 w 5620906"/>
              <a:gd name="connsiteY22" fmla="*/ 359684 h 1076878"/>
              <a:gd name="connsiteX23" fmla="*/ 4048333 w 5620906"/>
              <a:gd name="connsiteY23" fmla="*/ 319417 h 1076878"/>
              <a:gd name="connsiteX24" fmla="*/ 3912295 w 5620906"/>
              <a:gd name="connsiteY24" fmla="*/ 377914 h 1076878"/>
              <a:gd name="connsiteX25" fmla="*/ 3862232 w 5620906"/>
              <a:gd name="connsiteY25" fmla="*/ 539255 h 1076878"/>
              <a:gd name="connsiteX26" fmla="*/ 3912839 w 5620906"/>
              <a:gd name="connsiteY26" fmla="*/ 695427 h 1076878"/>
              <a:gd name="connsiteX27" fmla="*/ 4048333 w 5620906"/>
              <a:gd name="connsiteY27" fmla="*/ 752563 h 1076878"/>
              <a:gd name="connsiteX28" fmla="*/ 4181378 w 5620906"/>
              <a:gd name="connsiteY28" fmla="*/ 696515 h 1076878"/>
              <a:gd name="connsiteX29" fmla="*/ 4227903 w 5620906"/>
              <a:gd name="connsiteY29" fmla="*/ 537078 h 1076878"/>
              <a:gd name="connsiteX30" fmla="*/ 4181378 w 5620906"/>
              <a:gd name="connsiteY30" fmla="*/ 376009 h 1076878"/>
              <a:gd name="connsiteX31" fmla="*/ 4048333 w 5620906"/>
              <a:gd name="connsiteY31" fmla="*/ 319417 h 1076878"/>
              <a:gd name="connsiteX32" fmla="*/ 3114613 w 5620906"/>
              <a:gd name="connsiteY32" fmla="*/ 319417 h 1076878"/>
              <a:gd name="connsiteX33" fmla="*/ 2985105 w 5620906"/>
              <a:gd name="connsiteY33" fmla="*/ 379546 h 1076878"/>
              <a:gd name="connsiteX34" fmla="*/ 2938307 w 5620906"/>
              <a:gd name="connsiteY34" fmla="*/ 547961 h 1076878"/>
              <a:gd name="connsiteX35" fmla="*/ 2983200 w 5620906"/>
              <a:gd name="connsiteY35" fmla="*/ 696787 h 1076878"/>
              <a:gd name="connsiteX36" fmla="*/ 3102097 w 5620906"/>
              <a:gd name="connsiteY36" fmla="*/ 752563 h 1076878"/>
              <a:gd name="connsiteX37" fmla="*/ 3224260 w 5620906"/>
              <a:gd name="connsiteY37" fmla="*/ 699236 h 1076878"/>
              <a:gd name="connsiteX38" fmla="*/ 3271329 w 5620906"/>
              <a:gd name="connsiteY38" fmla="*/ 562653 h 1076878"/>
              <a:gd name="connsiteX39" fmla="*/ 3271329 w 5620906"/>
              <a:gd name="connsiteY39" fmla="*/ 480486 h 1076878"/>
              <a:gd name="connsiteX40" fmla="*/ 3226436 w 5620906"/>
              <a:gd name="connsiteY40" fmla="*/ 366758 h 1076878"/>
              <a:gd name="connsiteX41" fmla="*/ 3114613 w 5620906"/>
              <a:gd name="connsiteY41" fmla="*/ 319417 h 1076878"/>
              <a:gd name="connsiteX42" fmla="*/ 4454159 w 5620906"/>
              <a:gd name="connsiteY42" fmla="*/ 257384 h 1076878"/>
              <a:gd name="connsiteX43" fmla="*/ 4542856 w 5620906"/>
              <a:gd name="connsiteY43" fmla="*/ 257384 h 1076878"/>
              <a:gd name="connsiteX44" fmla="*/ 4542856 w 5620906"/>
              <a:gd name="connsiteY44" fmla="*/ 576257 h 1076878"/>
              <a:gd name="connsiteX45" fmla="*/ 4677806 w 5620906"/>
              <a:gd name="connsiteY45" fmla="*/ 752563 h 1076878"/>
              <a:gd name="connsiteX46" fmla="*/ 4785276 w 5620906"/>
              <a:gd name="connsiteY46" fmla="*/ 704405 h 1076878"/>
              <a:gd name="connsiteX47" fmla="*/ 4827448 w 5620906"/>
              <a:gd name="connsiteY47" fmla="*/ 578434 h 1076878"/>
              <a:gd name="connsiteX48" fmla="*/ 4827448 w 5620906"/>
              <a:gd name="connsiteY48" fmla="*/ 257384 h 1076878"/>
              <a:gd name="connsiteX49" fmla="*/ 4916689 w 5620906"/>
              <a:gd name="connsiteY49" fmla="*/ 257384 h 1076878"/>
              <a:gd name="connsiteX50" fmla="*/ 4916689 w 5620906"/>
              <a:gd name="connsiteY50" fmla="*/ 814596 h 1076878"/>
              <a:gd name="connsiteX51" fmla="*/ 4827448 w 5620906"/>
              <a:gd name="connsiteY51" fmla="*/ 814596 h 1076878"/>
              <a:gd name="connsiteX52" fmla="*/ 4827448 w 5620906"/>
              <a:gd name="connsiteY52" fmla="*/ 726443 h 1076878"/>
              <a:gd name="connsiteX53" fmla="*/ 4825272 w 5620906"/>
              <a:gd name="connsiteY53" fmla="*/ 726443 h 1076878"/>
              <a:gd name="connsiteX54" fmla="*/ 4653319 w 5620906"/>
              <a:gd name="connsiteY54" fmla="*/ 827656 h 1076878"/>
              <a:gd name="connsiteX55" fmla="*/ 4454159 w 5620906"/>
              <a:gd name="connsiteY55" fmla="*/ 590405 h 1076878"/>
              <a:gd name="connsiteX56" fmla="*/ 3542207 w 5620906"/>
              <a:gd name="connsiteY56" fmla="*/ 257384 h 1076878"/>
              <a:gd name="connsiteX57" fmla="*/ 3631448 w 5620906"/>
              <a:gd name="connsiteY57" fmla="*/ 257384 h 1076878"/>
              <a:gd name="connsiteX58" fmla="*/ 3631448 w 5620906"/>
              <a:gd name="connsiteY58" fmla="*/ 814596 h 1076878"/>
              <a:gd name="connsiteX59" fmla="*/ 3542207 w 5620906"/>
              <a:gd name="connsiteY59" fmla="*/ 814596 h 1076878"/>
              <a:gd name="connsiteX60" fmla="*/ 2618282 w 5620906"/>
              <a:gd name="connsiteY60" fmla="*/ 257384 h 1076878"/>
              <a:gd name="connsiteX61" fmla="*/ 2707523 w 5620906"/>
              <a:gd name="connsiteY61" fmla="*/ 257384 h 1076878"/>
              <a:gd name="connsiteX62" fmla="*/ 2707523 w 5620906"/>
              <a:gd name="connsiteY62" fmla="*/ 814596 h 1076878"/>
              <a:gd name="connsiteX63" fmla="*/ 2618282 w 5620906"/>
              <a:gd name="connsiteY63" fmla="*/ 814596 h 1076878"/>
              <a:gd name="connsiteX64" fmla="*/ 1016374 w 5620906"/>
              <a:gd name="connsiteY64" fmla="*/ 247590 h 1076878"/>
              <a:gd name="connsiteX65" fmla="*/ 1058819 w 5620906"/>
              <a:gd name="connsiteY65" fmla="*/ 254120 h 1076878"/>
              <a:gd name="connsiteX66" fmla="*/ 1058819 w 5620906"/>
              <a:gd name="connsiteY66" fmla="*/ 412468 h 1076878"/>
              <a:gd name="connsiteX67" fmla="*/ 986446 w 5620906"/>
              <a:gd name="connsiteY67" fmla="*/ 395600 h 1076878"/>
              <a:gd name="connsiteX68" fmla="*/ 898837 w 5620906"/>
              <a:gd name="connsiteY68" fmla="*/ 436683 h 1076878"/>
              <a:gd name="connsiteX69" fmla="*/ 867276 w 5620906"/>
              <a:gd name="connsiteY69" fmla="*/ 548506 h 1076878"/>
              <a:gd name="connsiteX70" fmla="*/ 867276 w 5620906"/>
              <a:gd name="connsiteY70" fmla="*/ 814597 h 1076878"/>
              <a:gd name="connsiteX71" fmla="*/ 695324 w 5620906"/>
              <a:gd name="connsiteY71" fmla="*/ 814597 h 1076878"/>
              <a:gd name="connsiteX72" fmla="*/ 695324 w 5620906"/>
              <a:gd name="connsiteY72" fmla="*/ 257385 h 1076878"/>
              <a:gd name="connsiteX73" fmla="*/ 867276 w 5620906"/>
              <a:gd name="connsiteY73" fmla="*/ 257385 h 1076878"/>
              <a:gd name="connsiteX74" fmla="*/ 867276 w 5620906"/>
              <a:gd name="connsiteY74" fmla="*/ 360774 h 1076878"/>
              <a:gd name="connsiteX75" fmla="*/ 869453 w 5620906"/>
              <a:gd name="connsiteY75" fmla="*/ 360774 h 1076878"/>
              <a:gd name="connsiteX76" fmla="*/ 1016374 w 5620906"/>
              <a:gd name="connsiteY76" fmla="*/ 247590 h 1076878"/>
              <a:gd name="connsiteX77" fmla="*/ 5275439 w 5620906"/>
              <a:gd name="connsiteY77" fmla="*/ 244324 h 1076878"/>
              <a:gd name="connsiteX78" fmla="*/ 5404947 w 5620906"/>
              <a:gd name="connsiteY78" fmla="*/ 269355 h 1076878"/>
              <a:gd name="connsiteX79" fmla="*/ 5404947 w 5620906"/>
              <a:gd name="connsiteY79" fmla="*/ 359684 h 1076878"/>
              <a:gd name="connsiteX80" fmla="*/ 5263468 w 5620906"/>
              <a:gd name="connsiteY80" fmla="*/ 319417 h 1076878"/>
              <a:gd name="connsiteX81" fmla="*/ 5218303 w 5620906"/>
              <a:gd name="connsiteY81" fmla="*/ 325131 h 1076878"/>
              <a:gd name="connsiteX82" fmla="*/ 5183749 w 5620906"/>
              <a:gd name="connsiteY82" fmla="*/ 341183 h 1076878"/>
              <a:gd name="connsiteX83" fmla="*/ 5161439 w 5620906"/>
              <a:gd name="connsiteY83" fmla="*/ 365942 h 1076878"/>
              <a:gd name="connsiteX84" fmla="*/ 5153549 w 5620906"/>
              <a:gd name="connsiteY84" fmla="*/ 397775 h 1076878"/>
              <a:gd name="connsiteX85" fmla="*/ 5161439 w 5620906"/>
              <a:gd name="connsiteY85" fmla="*/ 434233 h 1076878"/>
              <a:gd name="connsiteX86" fmla="*/ 5184565 w 5620906"/>
              <a:gd name="connsiteY86" fmla="*/ 460353 h 1076878"/>
              <a:gd name="connsiteX87" fmla="*/ 5221568 w 5620906"/>
              <a:gd name="connsiteY87" fmla="*/ 481030 h 1076878"/>
              <a:gd name="connsiteX88" fmla="*/ 5271086 w 5620906"/>
              <a:gd name="connsiteY88" fmla="*/ 501164 h 1076878"/>
              <a:gd name="connsiteX89" fmla="*/ 5337473 w 5620906"/>
              <a:gd name="connsiteY89" fmla="*/ 530276 h 1076878"/>
              <a:gd name="connsiteX90" fmla="*/ 5387535 w 5620906"/>
              <a:gd name="connsiteY90" fmla="*/ 564014 h 1076878"/>
              <a:gd name="connsiteX91" fmla="*/ 5419367 w 5620906"/>
              <a:gd name="connsiteY91" fmla="*/ 607274 h 1076878"/>
              <a:gd name="connsiteX92" fmla="*/ 5430523 w 5620906"/>
              <a:gd name="connsiteY92" fmla="*/ 665498 h 1076878"/>
              <a:gd name="connsiteX93" fmla="*/ 5412293 w 5620906"/>
              <a:gd name="connsiteY93" fmla="*/ 737327 h 1076878"/>
              <a:gd name="connsiteX94" fmla="*/ 5363592 w 5620906"/>
              <a:gd name="connsiteY94" fmla="*/ 787933 h 1076878"/>
              <a:gd name="connsiteX95" fmla="*/ 5293396 w 5620906"/>
              <a:gd name="connsiteY95" fmla="*/ 817861 h 1076878"/>
              <a:gd name="connsiteX96" fmla="*/ 5210141 w 5620906"/>
              <a:gd name="connsiteY96" fmla="*/ 827656 h 1076878"/>
              <a:gd name="connsiteX97" fmla="*/ 5061043 w 5620906"/>
              <a:gd name="connsiteY97" fmla="*/ 794463 h 1076878"/>
              <a:gd name="connsiteX98" fmla="*/ 5061043 w 5620906"/>
              <a:gd name="connsiteY98" fmla="*/ 698692 h 1076878"/>
              <a:gd name="connsiteX99" fmla="*/ 5221568 w 5620906"/>
              <a:gd name="connsiteY99" fmla="*/ 752563 h 1076878"/>
              <a:gd name="connsiteX100" fmla="*/ 5339105 w 5620906"/>
              <a:gd name="connsiteY100" fmla="*/ 674205 h 1076878"/>
              <a:gd name="connsiteX101" fmla="*/ 5329038 w 5620906"/>
              <a:gd name="connsiteY101" fmla="*/ 636386 h 1076878"/>
              <a:gd name="connsiteX102" fmla="*/ 5301831 w 5620906"/>
              <a:gd name="connsiteY102" fmla="*/ 608906 h 1076878"/>
              <a:gd name="connsiteX103" fmla="*/ 5261563 w 5620906"/>
              <a:gd name="connsiteY103" fmla="*/ 587412 h 1076878"/>
              <a:gd name="connsiteX104" fmla="*/ 5211773 w 5620906"/>
              <a:gd name="connsiteY104" fmla="*/ 567551 h 1076878"/>
              <a:gd name="connsiteX105" fmla="*/ 5146747 w 5620906"/>
              <a:gd name="connsiteY105" fmla="*/ 537894 h 1076878"/>
              <a:gd name="connsiteX106" fmla="*/ 5099950 w 5620906"/>
              <a:gd name="connsiteY106" fmla="*/ 504157 h 1076878"/>
              <a:gd name="connsiteX107" fmla="*/ 5071654 w 5620906"/>
              <a:gd name="connsiteY107" fmla="*/ 461441 h 1076878"/>
              <a:gd name="connsiteX108" fmla="*/ 5062131 w 5620906"/>
              <a:gd name="connsiteY108" fmla="*/ 405393 h 1076878"/>
              <a:gd name="connsiteX109" fmla="*/ 5080089 w 5620906"/>
              <a:gd name="connsiteY109" fmla="*/ 336014 h 1076878"/>
              <a:gd name="connsiteX110" fmla="*/ 5127973 w 5620906"/>
              <a:gd name="connsiteY110" fmla="*/ 285408 h 1076878"/>
              <a:gd name="connsiteX111" fmla="*/ 5196265 w 5620906"/>
              <a:gd name="connsiteY111" fmla="*/ 254663 h 1076878"/>
              <a:gd name="connsiteX112" fmla="*/ 5275439 w 5620906"/>
              <a:gd name="connsiteY112" fmla="*/ 244324 h 1076878"/>
              <a:gd name="connsiteX113" fmla="*/ 4054863 w 5620906"/>
              <a:gd name="connsiteY113" fmla="*/ 244324 h 1076878"/>
              <a:gd name="connsiteX114" fmla="*/ 4249397 w 5620906"/>
              <a:gd name="connsiteY114" fmla="*/ 321050 h 1076878"/>
              <a:gd name="connsiteX115" fmla="*/ 4319321 w 5620906"/>
              <a:gd name="connsiteY115" fmla="*/ 533813 h 1076878"/>
              <a:gd name="connsiteX116" fmla="*/ 4243956 w 5620906"/>
              <a:gd name="connsiteY116" fmla="*/ 747393 h 1076878"/>
              <a:gd name="connsiteX117" fmla="*/ 4041803 w 5620906"/>
              <a:gd name="connsiteY117" fmla="*/ 827656 h 1076878"/>
              <a:gd name="connsiteX118" fmla="*/ 3844548 w 5620906"/>
              <a:gd name="connsiteY118" fmla="*/ 749570 h 1076878"/>
              <a:gd name="connsiteX119" fmla="*/ 3770815 w 5620906"/>
              <a:gd name="connsiteY119" fmla="*/ 542520 h 1076878"/>
              <a:gd name="connsiteX120" fmla="*/ 3847540 w 5620906"/>
              <a:gd name="connsiteY120" fmla="*/ 323226 h 1076878"/>
              <a:gd name="connsiteX121" fmla="*/ 4054863 w 5620906"/>
              <a:gd name="connsiteY121" fmla="*/ 244324 h 1076878"/>
              <a:gd name="connsiteX122" fmla="*/ 3102097 w 5620906"/>
              <a:gd name="connsiteY122" fmla="*/ 244324 h 1076878"/>
              <a:gd name="connsiteX123" fmla="*/ 3269152 w 5620906"/>
              <a:gd name="connsiteY123" fmla="*/ 334653 h 1076878"/>
              <a:gd name="connsiteX124" fmla="*/ 3271329 w 5620906"/>
              <a:gd name="connsiteY124" fmla="*/ 334653 h 1076878"/>
              <a:gd name="connsiteX125" fmla="*/ 3271329 w 5620906"/>
              <a:gd name="connsiteY125" fmla="*/ 257384 h 1076878"/>
              <a:gd name="connsiteX126" fmla="*/ 3360570 w 5620906"/>
              <a:gd name="connsiteY126" fmla="*/ 257384 h 1076878"/>
              <a:gd name="connsiteX127" fmla="*/ 3360570 w 5620906"/>
              <a:gd name="connsiteY127" fmla="*/ 769976 h 1076878"/>
              <a:gd name="connsiteX128" fmla="*/ 3066728 w 5620906"/>
              <a:gd name="connsiteY128" fmla="*/ 1076878 h 1076878"/>
              <a:gd name="connsiteX129" fmla="*/ 2886069 w 5620906"/>
              <a:gd name="connsiteY129" fmla="*/ 1037699 h 1076878"/>
              <a:gd name="connsiteX130" fmla="*/ 2886069 w 5620906"/>
              <a:gd name="connsiteY130" fmla="*/ 948458 h 1076878"/>
              <a:gd name="connsiteX131" fmla="*/ 3065639 w 5620906"/>
              <a:gd name="connsiteY131" fmla="*/ 1000696 h 1076878"/>
              <a:gd name="connsiteX132" fmla="*/ 3271329 w 5620906"/>
              <a:gd name="connsiteY132" fmla="*/ 781947 h 1076878"/>
              <a:gd name="connsiteX133" fmla="*/ 3271329 w 5620906"/>
              <a:gd name="connsiteY133" fmla="*/ 721002 h 1076878"/>
              <a:gd name="connsiteX134" fmla="*/ 3269152 w 5620906"/>
              <a:gd name="connsiteY134" fmla="*/ 721002 h 1076878"/>
              <a:gd name="connsiteX135" fmla="*/ 3077611 w 5620906"/>
              <a:gd name="connsiteY135" fmla="*/ 827656 h 1076878"/>
              <a:gd name="connsiteX136" fmla="*/ 2910284 w 5620906"/>
              <a:gd name="connsiteY136" fmla="*/ 753379 h 1076878"/>
              <a:gd name="connsiteX137" fmla="*/ 2846890 w 5620906"/>
              <a:gd name="connsiteY137" fmla="*/ 553947 h 1076878"/>
              <a:gd name="connsiteX138" fmla="*/ 2915181 w 5620906"/>
              <a:gd name="connsiteY138" fmla="*/ 328124 h 1076878"/>
              <a:gd name="connsiteX139" fmla="*/ 3102097 w 5620906"/>
              <a:gd name="connsiteY139" fmla="*/ 244324 h 1076878"/>
              <a:gd name="connsiteX140" fmla="*/ 1941689 w 5620906"/>
              <a:gd name="connsiteY140" fmla="*/ 244324 h 1076878"/>
              <a:gd name="connsiteX141" fmla="*/ 2071198 w 5620906"/>
              <a:gd name="connsiteY141" fmla="*/ 269355 h 1076878"/>
              <a:gd name="connsiteX142" fmla="*/ 2071198 w 5620906"/>
              <a:gd name="connsiteY142" fmla="*/ 359684 h 1076878"/>
              <a:gd name="connsiteX143" fmla="*/ 1929718 w 5620906"/>
              <a:gd name="connsiteY143" fmla="*/ 319417 h 1076878"/>
              <a:gd name="connsiteX144" fmla="*/ 1884553 w 5620906"/>
              <a:gd name="connsiteY144" fmla="*/ 325131 h 1076878"/>
              <a:gd name="connsiteX145" fmla="*/ 1850000 w 5620906"/>
              <a:gd name="connsiteY145" fmla="*/ 341183 h 1076878"/>
              <a:gd name="connsiteX146" fmla="*/ 1827689 w 5620906"/>
              <a:gd name="connsiteY146" fmla="*/ 365942 h 1076878"/>
              <a:gd name="connsiteX147" fmla="*/ 1819799 w 5620906"/>
              <a:gd name="connsiteY147" fmla="*/ 397775 h 1076878"/>
              <a:gd name="connsiteX148" fmla="*/ 1827689 w 5620906"/>
              <a:gd name="connsiteY148" fmla="*/ 434233 h 1076878"/>
              <a:gd name="connsiteX149" fmla="*/ 1850816 w 5620906"/>
              <a:gd name="connsiteY149" fmla="*/ 460353 h 1076878"/>
              <a:gd name="connsiteX150" fmla="*/ 1887818 w 5620906"/>
              <a:gd name="connsiteY150" fmla="*/ 481030 h 1076878"/>
              <a:gd name="connsiteX151" fmla="*/ 1937336 w 5620906"/>
              <a:gd name="connsiteY151" fmla="*/ 501164 h 1076878"/>
              <a:gd name="connsiteX152" fmla="*/ 2003723 w 5620906"/>
              <a:gd name="connsiteY152" fmla="*/ 530276 h 1076878"/>
              <a:gd name="connsiteX153" fmla="*/ 2053785 w 5620906"/>
              <a:gd name="connsiteY153" fmla="*/ 564014 h 1076878"/>
              <a:gd name="connsiteX154" fmla="*/ 2085618 w 5620906"/>
              <a:gd name="connsiteY154" fmla="*/ 607274 h 1076878"/>
              <a:gd name="connsiteX155" fmla="*/ 2096773 w 5620906"/>
              <a:gd name="connsiteY155" fmla="*/ 665498 h 1076878"/>
              <a:gd name="connsiteX156" fmla="*/ 2078544 w 5620906"/>
              <a:gd name="connsiteY156" fmla="*/ 737327 h 1076878"/>
              <a:gd name="connsiteX157" fmla="*/ 2029842 w 5620906"/>
              <a:gd name="connsiteY157" fmla="*/ 787933 h 1076878"/>
              <a:gd name="connsiteX158" fmla="*/ 1959646 w 5620906"/>
              <a:gd name="connsiteY158" fmla="*/ 817861 h 1076878"/>
              <a:gd name="connsiteX159" fmla="*/ 1876391 w 5620906"/>
              <a:gd name="connsiteY159" fmla="*/ 827656 h 1076878"/>
              <a:gd name="connsiteX160" fmla="*/ 1727293 w 5620906"/>
              <a:gd name="connsiteY160" fmla="*/ 794463 h 1076878"/>
              <a:gd name="connsiteX161" fmla="*/ 1727293 w 5620906"/>
              <a:gd name="connsiteY161" fmla="*/ 698692 h 1076878"/>
              <a:gd name="connsiteX162" fmla="*/ 1887818 w 5620906"/>
              <a:gd name="connsiteY162" fmla="*/ 752563 h 1076878"/>
              <a:gd name="connsiteX163" fmla="*/ 2005355 w 5620906"/>
              <a:gd name="connsiteY163" fmla="*/ 674205 h 1076878"/>
              <a:gd name="connsiteX164" fmla="*/ 1995288 w 5620906"/>
              <a:gd name="connsiteY164" fmla="*/ 636386 h 1076878"/>
              <a:gd name="connsiteX165" fmla="*/ 1968081 w 5620906"/>
              <a:gd name="connsiteY165" fmla="*/ 608906 h 1076878"/>
              <a:gd name="connsiteX166" fmla="*/ 1927813 w 5620906"/>
              <a:gd name="connsiteY166" fmla="*/ 587412 h 1076878"/>
              <a:gd name="connsiteX167" fmla="*/ 1878023 w 5620906"/>
              <a:gd name="connsiteY167" fmla="*/ 567551 h 1076878"/>
              <a:gd name="connsiteX168" fmla="*/ 1812997 w 5620906"/>
              <a:gd name="connsiteY168" fmla="*/ 537894 h 1076878"/>
              <a:gd name="connsiteX169" fmla="*/ 1766200 w 5620906"/>
              <a:gd name="connsiteY169" fmla="*/ 504157 h 1076878"/>
              <a:gd name="connsiteX170" fmla="*/ 1737904 w 5620906"/>
              <a:gd name="connsiteY170" fmla="*/ 461441 h 1076878"/>
              <a:gd name="connsiteX171" fmla="*/ 1728381 w 5620906"/>
              <a:gd name="connsiteY171" fmla="*/ 405393 h 1076878"/>
              <a:gd name="connsiteX172" fmla="*/ 1746338 w 5620906"/>
              <a:gd name="connsiteY172" fmla="*/ 336014 h 1076878"/>
              <a:gd name="connsiteX173" fmla="*/ 1794224 w 5620906"/>
              <a:gd name="connsiteY173" fmla="*/ 285408 h 1076878"/>
              <a:gd name="connsiteX174" fmla="*/ 1862515 w 5620906"/>
              <a:gd name="connsiteY174" fmla="*/ 254663 h 1076878"/>
              <a:gd name="connsiteX175" fmla="*/ 1941689 w 5620906"/>
              <a:gd name="connsiteY175" fmla="*/ 244324 h 1076878"/>
              <a:gd name="connsiteX176" fmla="*/ 1388411 w 5620906"/>
              <a:gd name="connsiteY176" fmla="*/ 243780 h 1076878"/>
              <a:gd name="connsiteX177" fmla="*/ 1576960 w 5620906"/>
              <a:gd name="connsiteY177" fmla="*/ 316152 h 1076878"/>
              <a:gd name="connsiteX178" fmla="*/ 1643619 w 5620906"/>
              <a:gd name="connsiteY178" fmla="*/ 512591 h 1076878"/>
              <a:gd name="connsiteX179" fmla="*/ 1643619 w 5620906"/>
              <a:gd name="connsiteY179" fmla="*/ 584964 h 1076878"/>
              <a:gd name="connsiteX180" fmla="*/ 1280125 w 5620906"/>
              <a:gd name="connsiteY180" fmla="*/ 584964 h 1076878"/>
              <a:gd name="connsiteX181" fmla="*/ 1433032 w 5620906"/>
              <a:gd name="connsiteY181" fmla="*/ 706310 h 1076878"/>
              <a:gd name="connsiteX182" fmla="*/ 1594645 w 5620906"/>
              <a:gd name="connsiteY182" fmla="*/ 662777 h 1076878"/>
              <a:gd name="connsiteX183" fmla="*/ 1594645 w 5620906"/>
              <a:gd name="connsiteY183" fmla="*/ 786844 h 1076878"/>
              <a:gd name="connsiteX184" fmla="*/ 1393853 w 5620906"/>
              <a:gd name="connsiteY184" fmla="*/ 828200 h 1076878"/>
              <a:gd name="connsiteX185" fmla="*/ 1184354 w 5620906"/>
              <a:gd name="connsiteY185" fmla="*/ 753379 h 1076878"/>
              <a:gd name="connsiteX186" fmla="*/ 1109805 w 5620906"/>
              <a:gd name="connsiteY186" fmla="*/ 544696 h 1076878"/>
              <a:gd name="connsiteX187" fmla="*/ 1190340 w 5620906"/>
              <a:gd name="connsiteY187" fmla="*/ 324859 h 1076878"/>
              <a:gd name="connsiteX188" fmla="*/ 1388411 w 5620906"/>
              <a:gd name="connsiteY188" fmla="*/ 243780 h 1076878"/>
              <a:gd name="connsiteX189" fmla="*/ 353156 w 5620906"/>
              <a:gd name="connsiteY189" fmla="*/ 243780 h 1076878"/>
              <a:gd name="connsiteX190" fmla="*/ 520483 w 5620906"/>
              <a:gd name="connsiteY190" fmla="*/ 318057 h 1076878"/>
              <a:gd name="connsiteX191" fmla="*/ 579523 w 5620906"/>
              <a:gd name="connsiteY191" fmla="*/ 520210 h 1076878"/>
              <a:gd name="connsiteX192" fmla="*/ 510688 w 5620906"/>
              <a:gd name="connsiteY192" fmla="*/ 743856 h 1076878"/>
              <a:gd name="connsiteX193" fmla="*/ 327580 w 5620906"/>
              <a:gd name="connsiteY193" fmla="*/ 828200 h 1076878"/>
              <a:gd name="connsiteX194" fmla="*/ 174129 w 5620906"/>
              <a:gd name="connsiteY194" fmla="*/ 749842 h 1076878"/>
              <a:gd name="connsiteX195" fmla="*/ 171953 w 5620906"/>
              <a:gd name="connsiteY195" fmla="*/ 749842 h 1076878"/>
              <a:gd name="connsiteX196" fmla="*/ 171953 w 5620906"/>
              <a:gd name="connsiteY196" fmla="*/ 1070892 h 1076878"/>
              <a:gd name="connsiteX197" fmla="*/ 0 w 5620906"/>
              <a:gd name="connsiteY197" fmla="*/ 1070892 h 1076878"/>
              <a:gd name="connsiteX198" fmla="*/ 0 w 5620906"/>
              <a:gd name="connsiteY198" fmla="*/ 257384 h 1076878"/>
              <a:gd name="connsiteX199" fmla="*/ 171953 w 5620906"/>
              <a:gd name="connsiteY199" fmla="*/ 257384 h 1076878"/>
              <a:gd name="connsiteX200" fmla="*/ 171953 w 5620906"/>
              <a:gd name="connsiteY200" fmla="*/ 341183 h 1076878"/>
              <a:gd name="connsiteX201" fmla="*/ 174129 w 5620906"/>
              <a:gd name="connsiteY201" fmla="*/ 341183 h 1076878"/>
              <a:gd name="connsiteX202" fmla="*/ 353156 w 5620906"/>
              <a:gd name="connsiteY202" fmla="*/ 243780 h 1076878"/>
              <a:gd name="connsiteX203" fmla="*/ 2355363 w 5620906"/>
              <a:gd name="connsiteY203" fmla="*/ 92506 h 1076878"/>
              <a:gd name="connsiteX204" fmla="*/ 2355363 w 5620906"/>
              <a:gd name="connsiteY204" fmla="*/ 257385 h 1076878"/>
              <a:gd name="connsiteX205" fmla="*/ 2495754 w 5620906"/>
              <a:gd name="connsiteY205" fmla="*/ 257385 h 1076878"/>
              <a:gd name="connsiteX206" fmla="*/ 2495754 w 5620906"/>
              <a:gd name="connsiteY206" fmla="*/ 333566 h 1076878"/>
              <a:gd name="connsiteX207" fmla="*/ 2355363 w 5620906"/>
              <a:gd name="connsiteY207" fmla="*/ 333566 h 1076878"/>
              <a:gd name="connsiteX208" fmla="*/ 2355363 w 5620906"/>
              <a:gd name="connsiteY208" fmla="*/ 647542 h 1076878"/>
              <a:gd name="connsiteX209" fmla="*/ 2374408 w 5620906"/>
              <a:gd name="connsiteY209" fmla="*/ 727533 h 1076878"/>
              <a:gd name="connsiteX210" fmla="*/ 2437530 w 5620906"/>
              <a:gd name="connsiteY210" fmla="*/ 751475 h 1076878"/>
              <a:gd name="connsiteX211" fmla="*/ 2495754 w 5620906"/>
              <a:gd name="connsiteY211" fmla="*/ 732974 h 1076878"/>
              <a:gd name="connsiteX212" fmla="*/ 2495754 w 5620906"/>
              <a:gd name="connsiteY212" fmla="*/ 809156 h 1076878"/>
              <a:gd name="connsiteX213" fmla="*/ 2412499 w 5620906"/>
              <a:gd name="connsiteY213" fmla="*/ 826569 h 1076878"/>
              <a:gd name="connsiteX214" fmla="*/ 2266122 w 5620906"/>
              <a:gd name="connsiteY214" fmla="*/ 663323 h 1076878"/>
              <a:gd name="connsiteX215" fmla="*/ 2266122 w 5620906"/>
              <a:gd name="connsiteY215" fmla="*/ 333566 h 1076878"/>
              <a:gd name="connsiteX216" fmla="*/ 2170351 w 5620906"/>
              <a:gd name="connsiteY216" fmla="*/ 333566 h 1076878"/>
              <a:gd name="connsiteX217" fmla="*/ 2170351 w 5620906"/>
              <a:gd name="connsiteY217" fmla="*/ 257385 h 1076878"/>
              <a:gd name="connsiteX218" fmla="*/ 2266122 w 5620906"/>
              <a:gd name="connsiteY218" fmla="*/ 257385 h 1076878"/>
              <a:gd name="connsiteX219" fmla="*/ 2266122 w 5620906"/>
              <a:gd name="connsiteY219" fmla="*/ 121346 h 1076878"/>
              <a:gd name="connsiteX220" fmla="*/ 3587915 w 5620906"/>
              <a:gd name="connsiteY220" fmla="*/ 0 h 1076878"/>
              <a:gd name="connsiteX221" fmla="*/ 3629543 w 5620906"/>
              <a:gd name="connsiteY221" fmla="*/ 16597 h 1076878"/>
              <a:gd name="connsiteX222" fmla="*/ 3646684 w 5620906"/>
              <a:gd name="connsiteY222" fmla="*/ 58225 h 1076878"/>
              <a:gd name="connsiteX223" fmla="*/ 3629543 w 5620906"/>
              <a:gd name="connsiteY223" fmla="*/ 99036 h 1076878"/>
              <a:gd name="connsiteX224" fmla="*/ 3587915 w 5620906"/>
              <a:gd name="connsiteY224" fmla="*/ 115905 h 1076878"/>
              <a:gd name="connsiteX225" fmla="*/ 3547104 w 5620906"/>
              <a:gd name="connsiteY225" fmla="*/ 99580 h 1076878"/>
              <a:gd name="connsiteX226" fmla="*/ 3530235 w 5620906"/>
              <a:gd name="connsiteY226" fmla="*/ 58225 h 1076878"/>
              <a:gd name="connsiteX227" fmla="*/ 3547104 w 5620906"/>
              <a:gd name="connsiteY227" fmla="*/ 16597 h 1076878"/>
              <a:gd name="connsiteX228" fmla="*/ 3587915 w 5620906"/>
              <a:gd name="connsiteY228" fmla="*/ 0 h 1076878"/>
              <a:gd name="connsiteX229" fmla="*/ 2663990 w 5620906"/>
              <a:gd name="connsiteY229" fmla="*/ 0 h 1076878"/>
              <a:gd name="connsiteX230" fmla="*/ 2705618 w 5620906"/>
              <a:gd name="connsiteY230" fmla="*/ 16597 h 1076878"/>
              <a:gd name="connsiteX231" fmla="*/ 2722759 w 5620906"/>
              <a:gd name="connsiteY231" fmla="*/ 58225 h 1076878"/>
              <a:gd name="connsiteX232" fmla="*/ 2705618 w 5620906"/>
              <a:gd name="connsiteY232" fmla="*/ 99036 h 1076878"/>
              <a:gd name="connsiteX233" fmla="*/ 2663990 w 5620906"/>
              <a:gd name="connsiteY233" fmla="*/ 115905 h 1076878"/>
              <a:gd name="connsiteX234" fmla="*/ 2623179 w 5620906"/>
              <a:gd name="connsiteY234" fmla="*/ 99580 h 1076878"/>
              <a:gd name="connsiteX235" fmla="*/ 2606310 w 5620906"/>
              <a:gd name="connsiteY235" fmla="*/ 58225 h 1076878"/>
              <a:gd name="connsiteX236" fmla="*/ 2623179 w 5620906"/>
              <a:gd name="connsiteY236" fmla="*/ 16597 h 1076878"/>
              <a:gd name="connsiteX237" fmla="*/ 2663990 w 5620906"/>
              <a:gd name="connsiteY237" fmla="*/ 0 h 10768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</a:cxnLst>
            <a:rect l="l" t="t" r="r" b="b"/>
            <a:pathLst>
              <a:path w="5620906" h="1076878">
                <a:moveTo>
                  <a:pt x="5562137" y="713205"/>
                </a:moveTo>
                <a:cubicBezTo>
                  <a:pt x="5578462" y="713205"/>
                  <a:pt x="5592338" y="718738"/>
                  <a:pt x="5603765" y="729802"/>
                </a:cubicBezTo>
                <a:cubicBezTo>
                  <a:pt x="5615192" y="740866"/>
                  <a:pt x="5620906" y="754742"/>
                  <a:pt x="5620906" y="771430"/>
                </a:cubicBezTo>
                <a:cubicBezTo>
                  <a:pt x="5620906" y="787392"/>
                  <a:pt x="5615192" y="800995"/>
                  <a:pt x="5603765" y="812241"/>
                </a:cubicBezTo>
                <a:cubicBezTo>
                  <a:pt x="5592338" y="823487"/>
                  <a:pt x="5578462" y="829110"/>
                  <a:pt x="5562137" y="829110"/>
                </a:cubicBezTo>
                <a:cubicBezTo>
                  <a:pt x="5546176" y="829110"/>
                  <a:pt x="5532572" y="823668"/>
                  <a:pt x="5521326" y="812785"/>
                </a:cubicBezTo>
                <a:cubicBezTo>
                  <a:pt x="5510080" y="801902"/>
                  <a:pt x="5504457" y="788117"/>
                  <a:pt x="5504457" y="771430"/>
                </a:cubicBezTo>
                <a:cubicBezTo>
                  <a:pt x="5504457" y="754742"/>
                  <a:pt x="5510080" y="740866"/>
                  <a:pt x="5521326" y="729802"/>
                </a:cubicBezTo>
                <a:cubicBezTo>
                  <a:pt x="5532572" y="718738"/>
                  <a:pt x="5546176" y="713205"/>
                  <a:pt x="5562137" y="713205"/>
                </a:cubicBezTo>
                <a:close/>
                <a:moveTo>
                  <a:pt x="288946" y="375465"/>
                </a:moveTo>
                <a:cubicBezTo>
                  <a:pt x="253757" y="375465"/>
                  <a:pt x="225008" y="388797"/>
                  <a:pt x="202697" y="415460"/>
                </a:cubicBezTo>
                <a:cubicBezTo>
                  <a:pt x="180387" y="442124"/>
                  <a:pt x="169232" y="477403"/>
                  <a:pt x="169232" y="521298"/>
                </a:cubicBezTo>
                <a:lnTo>
                  <a:pt x="169232" y="565918"/>
                </a:lnTo>
                <a:cubicBezTo>
                  <a:pt x="169232" y="604372"/>
                  <a:pt x="179390" y="635751"/>
                  <a:pt x="199705" y="660057"/>
                </a:cubicBezTo>
                <a:cubicBezTo>
                  <a:pt x="220020" y="684362"/>
                  <a:pt x="246683" y="696515"/>
                  <a:pt x="279695" y="696515"/>
                </a:cubicBezTo>
                <a:cubicBezTo>
                  <a:pt x="318874" y="696515"/>
                  <a:pt x="349256" y="681369"/>
                  <a:pt x="370841" y="651078"/>
                </a:cubicBezTo>
                <a:cubicBezTo>
                  <a:pt x="392425" y="620787"/>
                  <a:pt x="403218" y="577890"/>
                  <a:pt x="403218" y="522386"/>
                </a:cubicBezTo>
                <a:cubicBezTo>
                  <a:pt x="403218" y="424439"/>
                  <a:pt x="365127" y="375465"/>
                  <a:pt x="288946" y="375465"/>
                </a:cubicBezTo>
                <a:close/>
                <a:moveTo>
                  <a:pt x="1387323" y="359684"/>
                </a:moveTo>
                <a:cubicBezTo>
                  <a:pt x="1359753" y="359684"/>
                  <a:pt x="1335901" y="371112"/>
                  <a:pt x="1315767" y="393966"/>
                </a:cubicBezTo>
                <a:cubicBezTo>
                  <a:pt x="1295633" y="416820"/>
                  <a:pt x="1283390" y="445298"/>
                  <a:pt x="1279037" y="479398"/>
                </a:cubicBezTo>
                <a:lnTo>
                  <a:pt x="1484182" y="479398"/>
                </a:lnTo>
                <a:cubicBezTo>
                  <a:pt x="1484182" y="399589"/>
                  <a:pt x="1451896" y="359684"/>
                  <a:pt x="1387323" y="359684"/>
                </a:cubicBezTo>
                <a:close/>
                <a:moveTo>
                  <a:pt x="4048333" y="319417"/>
                </a:moveTo>
                <a:cubicBezTo>
                  <a:pt x="3991015" y="319417"/>
                  <a:pt x="3945669" y="338916"/>
                  <a:pt x="3912295" y="377914"/>
                </a:cubicBezTo>
                <a:cubicBezTo>
                  <a:pt x="3878920" y="416911"/>
                  <a:pt x="3862232" y="470692"/>
                  <a:pt x="3862232" y="539255"/>
                </a:cubicBezTo>
                <a:cubicBezTo>
                  <a:pt x="3862232" y="605279"/>
                  <a:pt x="3879101" y="657336"/>
                  <a:pt x="3912839" y="695427"/>
                </a:cubicBezTo>
                <a:cubicBezTo>
                  <a:pt x="3946576" y="733517"/>
                  <a:pt x="3991741" y="752563"/>
                  <a:pt x="4048333" y="752563"/>
                </a:cubicBezTo>
                <a:cubicBezTo>
                  <a:pt x="4106013" y="752563"/>
                  <a:pt x="4150362" y="733880"/>
                  <a:pt x="4181378" y="696515"/>
                </a:cubicBezTo>
                <a:cubicBezTo>
                  <a:pt x="4212395" y="659150"/>
                  <a:pt x="4227903" y="606004"/>
                  <a:pt x="4227903" y="537078"/>
                </a:cubicBezTo>
                <a:cubicBezTo>
                  <a:pt x="4227903" y="467427"/>
                  <a:pt x="4212395" y="413737"/>
                  <a:pt x="4181378" y="376009"/>
                </a:cubicBezTo>
                <a:cubicBezTo>
                  <a:pt x="4150362" y="338281"/>
                  <a:pt x="4106013" y="319417"/>
                  <a:pt x="4048333" y="319417"/>
                </a:cubicBezTo>
                <a:close/>
                <a:moveTo>
                  <a:pt x="3114613" y="319417"/>
                </a:moveTo>
                <a:cubicBezTo>
                  <a:pt x="3059472" y="319417"/>
                  <a:pt x="3016303" y="339460"/>
                  <a:pt x="2985105" y="379546"/>
                </a:cubicBezTo>
                <a:cubicBezTo>
                  <a:pt x="2953907" y="419632"/>
                  <a:pt x="2938307" y="475770"/>
                  <a:pt x="2938307" y="547961"/>
                </a:cubicBezTo>
                <a:cubicBezTo>
                  <a:pt x="2938307" y="609995"/>
                  <a:pt x="2953272" y="659603"/>
                  <a:pt x="2983200" y="696787"/>
                </a:cubicBezTo>
                <a:cubicBezTo>
                  <a:pt x="3013129" y="733971"/>
                  <a:pt x="3052761" y="752563"/>
                  <a:pt x="3102097" y="752563"/>
                </a:cubicBezTo>
                <a:cubicBezTo>
                  <a:pt x="3152160" y="752563"/>
                  <a:pt x="3192880" y="734787"/>
                  <a:pt x="3224260" y="699236"/>
                </a:cubicBezTo>
                <a:cubicBezTo>
                  <a:pt x="3255639" y="663684"/>
                  <a:pt x="3271329" y="618157"/>
                  <a:pt x="3271329" y="562653"/>
                </a:cubicBezTo>
                <a:lnTo>
                  <a:pt x="3271329" y="480486"/>
                </a:lnTo>
                <a:cubicBezTo>
                  <a:pt x="3271329" y="436229"/>
                  <a:pt x="3256365" y="398319"/>
                  <a:pt x="3226436" y="366758"/>
                </a:cubicBezTo>
                <a:cubicBezTo>
                  <a:pt x="3196508" y="335198"/>
                  <a:pt x="3159234" y="319417"/>
                  <a:pt x="3114613" y="319417"/>
                </a:cubicBezTo>
                <a:close/>
                <a:moveTo>
                  <a:pt x="4454159" y="257384"/>
                </a:moveTo>
                <a:lnTo>
                  <a:pt x="4542856" y="257384"/>
                </a:lnTo>
                <a:lnTo>
                  <a:pt x="4542856" y="576257"/>
                </a:lnTo>
                <a:cubicBezTo>
                  <a:pt x="4542856" y="693794"/>
                  <a:pt x="4587839" y="752563"/>
                  <a:pt x="4677806" y="752563"/>
                </a:cubicBezTo>
                <a:cubicBezTo>
                  <a:pt x="4721338" y="752563"/>
                  <a:pt x="4757162" y="736510"/>
                  <a:pt x="4785276" y="704405"/>
                </a:cubicBezTo>
                <a:cubicBezTo>
                  <a:pt x="4813391" y="672300"/>
                  <a:pt x="4827448" y="630310"/>
                  <a:pt x="4827448" y="578434"/>
                </a:cubicBezTo>
                <a:lnTo>
                  <a:pt x="4827448" y="257384"/>
                </a:lnTo>
                <a:lnTo>
                  <a:pt x="4916689" y="257384"/>
                </a:lnTo>
                <a:lnTo>
                  <a:pt x="4916689" y="814596"/>
                </a:lnTo>
                <a:lnTo>
                  <a:pt x="4827448" y="814596"/>
                </a:lnTo>
                <a:lnTo>
                  <a:pt x="4827448" y="726443"/>
                </a:lnTo>
                <a:lnTo>
                  <a:pt x="4825272" y="726443"/>
                </a:lnTo>
                <a:cubicBezTo>
                  <a:pt x="4788269" y="793918"/>
                  <a:pt x="4730952" y="827656"/>
                  <a:pt x="4653319" y="827656"/>
                </a:cubicBezTo>
                <a:cubicBezTo>
                  <a:pt x="4520546" y="827656"/>
                  <a:pt x="4454159" y="748572"/>
                  <a:pt x="4454159" y="590405"/>
                </a:cubicBezTo>
                <a:close/>
                <a:moveTo>
                  <a:pt x="3542207" y="257384"/>
                </a:moveTo>
                <a:lnTo>
                  <a:pt x="3631448" y="257384"/>
                </a:lnTo>
                <a:lnTo>
                  <a:pt x="3631448" y="814596"/>
                </a:lnTo>
                <a:lnTo>
                  <a:pt x="3542207" y="814596"/>
                </a:lnTo>
                <a:close/>
                <a:moveTo>
                  <a:pt x="2618282" y="257384"/>
                </a:moveTo>
                <a:lnTo>
                  <a:pt x="2707523" y="257384"/>
                </a:lnTo>
                <a:lnTo>
                  <a:pt x="2707523" y="814596"/>
                </a:lnTo>
                <a:lnTo>
                  <a:pt x="2618282" y="814596"/>
                </a:lnTo>
                <a:close/>
                <a:moveTo>
                  <a:pt x="1016374" y="247590"/>
                </a:moveTo>
                <a:cubicBezTo>
                  <a:pt x="1034512" y="247590"/>
                  <a:pt x="1048660" y="249767"/>
                  <a:pt x="1058819" y="254120"/>
                </a:cubicBezTo>
                <a:lnTo>
                  <a:pt x="1058819" y="412468"/>
                </a:lnTo>
                <a:cubicBezTo>
                  <a:pt x="1038141" y="401222"/>
                  <a:pt x="1014016" y="395600"/>
                  <a:pt x="986446" y="395600"/>
                </a:cubicBezTo>
                <a:cubicBezTo>
                  <a:pt x="949081" y="395600"/>
                  <a:pt x="919877" y="409294"/>
                  <a:pt x="898837" y="436683"/>
                </a:cubicBezTo>
                <a:cubicBezTo>
                  <a:pt x="877796" y="464072"/>
                  <a:pt x="867276" y="501347"/>
                  <a:pt x="867276" y="548506"/>
                </a:cubicBezTo>
                <a:lnTo>
                  <a:pt x="867276" y="814597"/>
                </a:lnTo>
                <a:lnTo>
                  <a:pt x="695324" y="814597"/>
                </a:lnTo>
                <a:lnTo>
                  <a:pt x="695324" y="257385"/>
                </a:lnTo>
                <a:lnTo>
                  <a:pt x="867276" y="257385"/>
                </a:lnTo>
                <a:lnTo>
                  <a:pt x="867276" y="360774"/>
                </a:lnTo>
                <a:lnTo>
                  <a:pt x="869453" y="360774"/>
                </a:lnTo>
                <a:cubicBezTo>
                  <a:pt x="896660" y="285318"/>
                  <a:pt x="945634" y="247590"/>
                  <a:pt x="1016374" y="247590"/>
                </a:cubicBezTo>
                <a:close/>
                <a:moveTo>
                  <a:pt x="5275439" y="244324"/>
                </a:moveTo>
                <a:cubicBezTo>
                  <a:pt x="5323687" y="244324"/>
                  <a:pt x="5366857" y="252668"/>
                  <a:pt x="5404947" y="269355"/>
                </a:cubicBezTo>
                <a:lnTo>
                  <a:pt x="5404947" y="359684"/>
                </a:lnTo>
                <a:cubicBezTo>
                  <a:pt x="5363955" y="332840"/>
                  <a:pt x="5316795" y="319417"/>
                  <a:pt x="5263468" y="319417"/>
                </a:cubicBezTo>
                <a:cubicBezTo>
                  <a:pt x="5246781" y="319417"/>
                  <a:pt x="5231725" y="321322"/>
                  <a:pt x="5218303" y="325131"/>
                </a:cubicBezTo>
                <a:cubicBezTo>
                  <a:pt x="5204881" y="328940"/>
                  <a:pt x="5193363" y="334291"/>
                  <a:pt x="5183749" y="341183"/>
                </a:cubicBezTo>
                <a:cubicBezTo>
                  <a:pt x="5174136" y="348076"/>
                  <a:pt x="5166699" y="356329"/>
                  <a:pt x="5161439" y="365942"/>
                </a:cubicBezTo>
                <a:cubicBezTo>
                  <a:pt x="5156179" y="375556"/>
                  <a:pt x="5153549" y="386167"/>
                  <a:pt x="5153549" y="397775"/>
                </a:cubicBezTo>
                <a:cubicBezTo>
                  <a:pt x="5153549" y="412286"/>
                  <a:pt x="5156179" y="424439"/>
                  <a:pt x="5161439" y="434233"/>
                </a:cubicBezTo>
                <a:cubicBezTo>
                  <a:pt x="5166699" y="444028"/>
                  <a:pt x="5174408" y="452735"/>
                  <a:pt x="5184565" y="460353"/>
                </a:cubicBezTo>
                <a:cubicBezTo>
                  <a:pt x="5194723" y="467971"/>
                  <a:pt x="5207057" y="474863"/>
                  <a:pt x="5221568" y="481030"/>
                </a:cubicBezTo>
                <a:cubicBezTo>
                  <a:pt x="5236079" y="487198"/>
                  <a:pt x="5252585" y="493909"/>
                  <a:pt x="5271086" y="501164"/>
                </a:cubicBezTo>
                <a:cubicBezTo>
                  <a:pt x="5295754" y="510596"/>
                  <a:pt x="5317883" y="520300"/>
                  <a:pt x="5337473" y="530276"/>
                </a:cubicBezTo>
                <a:cubicBezTo>
                  <a:pt x="5357062" y="540252"/>
                  <a:pt x="5373749" y="551498"/>
                  <a:pt x="5387535" y="564014"/>
                </a:cubicBezTo>
                <a:cubicBezTo>
                  <a:pt x="5401320" y="576529"/>
                  <a:pt x="5411931" y="590949"/>
                  <a:pt x="5419367" y="607274"/>
                </a:cubicBezTo>
                <a:cubicBezTo>
                  <a:pt x="5426805" y="623599"/>
                  <a:pt x="5430523" y="643007"/>
                  <a:pt x="5430523" y="665498"/>
                </a:cubicBezTo>
                <a:cubicBezTo>
                  <a:pt x="5430523" y="693069"/>
                  <a:pt x="5424447" y="717011"/>
                  <a:pt x="5412293" y="737327"/>
                </a:cubicBezTo>
                <a:cubicBezTo>
                  <a:pt x="5400141" y="757642"/>
                  <a:pt x="5383907" y="774510"/>
                  <a:pt x="5363592" y="787933"/>
                </a:cubicBezTo>
                <a:cubicBezTo>
                  <a:pt x="5343277" y="801355"/>
                  <a:pt x="5319879" y="811331"/>
                  <a:pt x="5293396" y="817861"/>
                </a:cubicBezTo>
                <a:cubicBezTo>
                  <a:pt x="5266914" y="824391"/>
                  <a:pt x="5239163" y="827656"/>
                  <a:pt x="5210141" y="827656"/>
                </a:cubicBezTo>
                <a:cubicBezTo>
                  <a:pt x="5152823" y="827656"/>
                  <a:pt x="5103124" y="816591"/>
                  <a:pt x="5061043" y="794463"/>
                </a:cubicBezTo>
                <a:lnTo>
                  <a:pt x="5061043" y="698692"/>
                </a:lnTo>
                <a:cubicBezTo>
                  <a:pt x="5109654" y="734606"/>
                  <a:pt x="5163163" y="752563"/>
                  <a:pt x="5221568" y="752563"/>
                </a:cubicBezTo>
                <a:cubicBezTo>
                  <a:pt x="5299926" y="752563"/>
                  <a:pt x="5339105" y="726443"/>
                  <a:pt x="5339105" y="674205"/>
                </a:cubicBezTo>
                <a:cubicBezTo>
                  <a:pt x="5339105" y="659331"/>
                  <a:pt x="5335749" y="646725"/>
                  <a:pt x="5329038" y="636386"/>
                </a:cubicBezTo>
                <a:cubicBezTo>
                  <a:pt x="5322327" y="626047"/>
                  <a:pt x="5313258" y="616887"/>
                  <a:pt x="5301831" y="608906"/>
                </a:cubicBezTo>
                <a:cubicBezTo>
                  <a:pt x="5290403" y="600926"/>
                  <a:pt x="5276981" y="593761"/>
                  <a:pt x="5261563" y="587412"/>
                </a:cubicBezTo>
                <a:cubicBezTo>
                  <a:pt x="5246145" y="581064"/>
                  <a:pt x="5229549" y="574443"/>
                  <a:pt x="5211773" y="567551"/>
                </a:cubicBezTo>
                <a:cubicBezTo>
                  <a:pt x="5187105" y="557756"/>
                  <a:pt x="5165429" y="547871"/>
                  <a:pt x="5146747" y="537894"/>
                </a:cubicBezTo>
                <a:cubicBezTo>
                  <a:pt x="5128065" y="527918"/>
                  <a:pt x="5112465" y="516673"/>
                  <a:pt x="5099950" y="504157"/>
                </a:cubicBezTo>
                <a:cubicBezTo>
                  <a:pt x="5087435" y="491641"/>
                  <a:pt x="5078003" y="477403"/>
                  <a:pt x="5071654" y="461441"/>
                </a:cubicBezTo>
                <a:cubicBezTo>
                  <a:pt x="5065305" y="445479"/>
                  <a:pt x="5062131" y="426797"/>
                  <a:pt x="5062131" y="405393"/>
                </a:cubicBezTo>
                <a:cubicBezTo>
                  <a:pt x="5062131" y="379274"/>
                  <a:pt x="5068117" y="356147"/>
                  <a:pt x="5080089" y="336014"/>
                </a:cubicBezTo>
                <a:cubicBezTo>
                  <a:pt x="5092059" y="315880"/>
                  <a:pt x="5108021" y="299011"/>
                  <a:pt x="5127973" y="285408"/>
                </a:cubicBezTo>
                <a:cubicBezTo>
                  <a:pt x="5147926" y="271804"/>
                  <a:pt x="5170689" y="261555"/>
                  <a:pt x="5196265" y="254663"/>
                </a:cubicBezTo>
                <a:cubicBezTo>
                  <a:pt x="5221840" y="247770"/>
                  <a:pt x="5248231" y="244324"/>
                  <a:pt x="5275439" y="244324"/>
                </a:cubicBezTo>
                <a:close/>
                <a:moveTo>
                  <a:pt x="4054863" y="244324"/>
                </a:moveTo>
                <a:cubicBezTo>
                  <a:pt x="4137937" y="244324"/>
                  <a:pt x="4202782" y="269899"/>
                  <a:pt x="4249397" y="321050"/>
                </a:cubicBezTo>
                <a:cubicBezTo>
                  <a:pt x="4296013" y="372200"/>
                  <a:pt x="4319321" y="443121"/>
                  <a:pt x="4319321" y="533813"/>
                </a:cubicBezTo>
                <a:cubicBezTo>
                  <a:pt x="4319321" y="622692"/>
                  <a:pt x="4294199" y="693885"/>
                  <a:pt x="4243956" y="747393"/>
                </a:cubicBezTo>
                <a:cubicBezTo>
                  <a:pt x="4193712" y="800902"/>
                  <a:pt x="4126328" y="827656"/>
                  <a:pt x="4041803" y="827656"/>
                </a:cubicBezTo>
                <a:cubicBezTo>
                  <a:pt x="3959454" y="827656"/>
                  <a:pt x="3893703" y="801627"/>
                  <a:pt x="3844548" y="749570"/>
                </a:cubicBezTo>
                <a:cubicBezTo>
                  <a:pt x="3795392" y="697513"/>
                  <a:pt x="3770815" y="628496"/>
                  <a:pt x="3770815" y="542520"/>
                </a:cubicBezTo>
                <a:cubicBezTo>
                  <a:pt x="3770815" y="448925"/>
                  <a:pt x="3796390" y="375828"/>
                  <a:pt x="3847540" y="323226"/>
                </a:cubicBezTo>
                <a:cubicBezTo>
                  <a:pt x="3898691" y="270625"/>
                  <a:pt x="3967798" y="244324"/>
                  <a:pt x="4054863" y="244324"/>
                </a:cubicBezTo>
                <a:close/>
                <a:moveTo>
                  <a:pt x="3102097" y="244324"/>
                </a:moveTo>
                <a:cubicBezTo>
                  <a:pt x="3177191" y="244324"/>
                  <a:pt x="3232876" y="274434"/>
                  <a:pt x="3269152" y="334653"/>
                </a:cubicBezTo>
                <a:lnTo>
                  <a:pt x="3271329" y="334653"/>
                </a:lnTo>
                <a:lnTo>
                  <a:pt x="3271329" y="257384"/>
                </a:lnTo>
                <a:lnTo>
                  <a:pt x="3360570" y="257384"/>
                </a:lnTo>
                <a:lnTo>
                  <a:pt x="3360570" y="769976"/>
                </a:lnTo>
                <a:cubicBezTo>
                  <a:pt x="3360570" y="974577"/>
                  <a:pt x="3262623" y="1076878"/>
                  <a:pt x="3066728" y="1076878"/>
                </a:cubicBezTo>
                <a:cubicBezTo>
                  <a:pt x="2997802" y="1076878"/>
                  <a:pt x="2937582" y="1063818"/>
                  <a:pt x="2886069" y="1037699"/>
                </a:cubicBezTo>
                <a:lnTo>
                  <a:pt x="2886069" y="948458"/>
                </a:lnTo>
                <a:cubicBezTo>
                  <a:pt x="2948828" y="983284"/>
                  <a:pt x="3008685" y="1000696"/>
                  <a:pt x="3065639" y="1000696"/>
                </a:cubicBezTo>
                <a:cubicBezTo>
                  <a:pt x="3202766" y="1000696"/>
                  <a:pt x="3271329" y="927780"/>
                  <a:pt x="3271329" y="781947"/>
                </a:cubicBezTo>
                <a:lnTo>
                  <a:pt x="3271329" y="721002"/>
                </a:lnTo>
                <a:lnTo>
                  <a:pt x="3269152" y="721002"/>
                </a:lnTo>
                <a:cubicBezTo>
                  <a:pt x="3226708" y="792105"/>
                  <a:pt x="3162861" y="827656"/>
                  <a:pt x="3077611" y="827656"/>
                </a:cubicBezTo>
                <a:cubicBezTo>
                  <a:pt x="3008322" y="827656"/>
                  <a:pt x="2952546" y="802897"/>
                  <a:pt x="2910284" y="753379"/>
                </a:cubicBezTo>
                <a:cubicBezTo>
                  <a:pt x="2868021" y="703861"/>
                  <a:pt x="2846890" y="637384"/>
                  <a:pt x="2846890" y="553947"/>
                </a:cubicBezTo>
                <a:cubicBezTo>
                  <a:pt x="2846890" y="459264"/>
                  <a:pt x="2869654" y="383990"/>
                  <a:pt x="2915181" y="328124"/>
                </a:cubicBezTo>
                <a:cubicBezTo>
                  <a:pt x="2960708" y="272257"/>
                  <a:pt x="3023014" y="244324"/>
                  <a:pt x="3102097" y="244324"/>
                </a:cubicBezTo>
                <a:close/>
                <a:moveTo>
                  <a:pt x="1941689" y="244324"/>
                </a:moveTo>
                <a:cubicBezTo>
                  <a:pt x="1989937" y="244324"/>
                  <a:pt x="2033107" y="252668"/>
                  <a:pt x="2071198" y="269355"/>
                </a:cubicBezTo>
                <a:lnTo>
                  <a:pt x="2071198" y="359684"/>
                </a:lnTo>
                <a:cubicBezTo>
                  <a:pt x="2030205" y="332840"/>
                  <a:pt x="1983045" y="319417"/>
                  <a:pt x="1929718" y="319417"/>
                </a:cubicBezTo>
                <a:cubicBezTo>
                  <a:pt x="1913031" y="319417"/>
                  <a:pt x="1897976" y="321322"/>
                  <a:pt x="1884553" y="325131"/>
                </a:cubicBezTo>
                <a:cubicBezTo>
                  <a:pt x="1871131" y="328940"/>
                  <a:pt x="1859613" y="334291"/>
                  <a:pt x="1850000" y="341183"/>
                </a:cubicBezTo>
                <a:cubicBezTo>
                  <a:pt x="1840386" y="348076"/>
                  <a:pt x="1832949" y="356329"/>
                  <a:pt x="1827689" y="365942"/>
                </a:cubicBezTo>
                <a:cubicBezTo>
                  <a:pt x="1822429" y="375556"/>
                  <a:pt x="1819799" y="386167"/>
                  <a:pt x="1819799" y="397775"/>
                </a:cubicBezTo>
                <a:cubicBezTo>
                  <a:pt x="1819799" y="412286"/>
                  <a:pt x="1822429" y="424439"/>
                  <a:pt x="1827689" y="434233"/>
                </a:cubicBezTo>
                <a:cubicBezTo>
                  <a:pt x="1832949" y="444028"/>
                  <a:pt x="1840658" y="452735"/>
                  <a:pt x="1850816" y="460353"/>
                </a:cubicBezTo>
                <a:cubicBezTo>
                  <a:pt x="1860973" y="467971"/>
                  <a:pt x="1873307" y="474863"/>
                  <a:pt x="1887818" y="481030"/>
                </a:cubicBezTo>
                <a:cubicBezTo>
                  <a:pt x="1902329" y="487198"/>
                  <a:pt x="1918835" y="493909"/>
                  <a:pt x="1937336" y="501164"/>
                </a:cubicBezTo>
                <a:cubicBezTo>
                  <a:pt x="1962004" y="510596"/>
                  <a:pt x="1984133" y="520300"/>
                  <a:pt x="2003723" y="530276"/>
                </a:cubicBezTo>
                <a:cubicBezTo>
                  <a:pt x="2023312" y="540252"/>
                  <a:pt x="2040000" y="551498"/>
                  <a:pt x="2053785" y="564014"/>
                </a:cubicBezTo>
                <a:cubicBezTo>
                  <a:pt x="2067570" y="576529"/>
                  <a:pt x="2078181" y="590949"/>
                  <a:pt x="2085618" y="607274"/>
                </a:cubicBezTo>
                <a:cubicBezTo>
                  <a:pt x="2093054" y="623599"/>
                  <a:pt x="2096773" y="643007"/>
                  <a:pt x="2096773" y="665498"/>
                </a:cubicBezTo>
                <a:cubicBezTo>
                  <a:pt x="2096773" y="693069"/>
                  <a:pt x="2090696" y="717011"/>
                  <a:pt x="2078544" y="737327"/>
                </a:cubicBezTo>
                <a:cubicBezTo>
                  <a:pt x="2066391" y="757642"/>
                  <a:pt x="2050157" y="774510"/>
                  <a:pt x="2029842" y="787933"/>
                </a:cubicBezTo>
                <a:cubicBezTo>
                  <a:pt x="2009527" y="801355"/>
                  <a:pt x="1986128" y="811331"/>
                  <a:pt x="1959646" y="817861"/>
                </a:cubicBezTo>
                <a:cubicBezTo>
                  <a:pt x="1933164" y="824391"/>
                  <a:pt x="1905412" y="827656"/>
                  <a:pt x="1876391" y="827656"/>
                </a:cubicBezTo>
                <a:cubicBezTo>
                  <a:pt x="1819074" y="827656"/>
                  <a:pt x="1769374" y="816591"/>
                  <a:pt x="1727293" y="794463"/>
                </a:cubicBezTo>
                <a:lnTo>
                  <a:pt x="1727293" y="698692"/>
                </a:lnTo>
                <a:cubicBezTo>
                  <a:pt x="1775904" y="734606"/>
                  <a:pt x="1829412" y="752563"/>
                  <a:pt x="1887818" y="752563"/>
                </a:cubicBezTo>
                <a:cubicBezTo>
                  <a:pt x="1966176" y="752563"/>
                  <a:pt x="2005355" y="726443"/>
                  <a:pt x="2005355" y="674205"/>
                </a:cubicBezTo>
                <a:cubicBezTo>
                  <a:pt x="2005355" y="659331"/>
                  <a:pt x="2002000" y="646725"/>
                  <a:pt x="1995288" y="636386"/>
                </a:cubicBezTo>
                <a:cubicBezTo>
                  <a:pt x="1988577" y="626047"/>
                  <a:pt x="1979508" y="616887"/>
                  <a:pt x="1968081" y="608906"/>
                </a:cubicBezTo>
                <a:cubicBezTo>
                  <a:pt x="1956654" y="600926"/>
                  <a:pt x="1943231" y="593761"/>
                  <a:pt x="1927813" y="587412"/>
                </a:cubicBezTo>
                <a:cubicBezTo>
                  <a:pt x="1912396" y="581064"/>
                  <a:pt x="1895799" y="574443"/>
                  <a:pt x="1878023" y="567551"/>
                </a:cubicBezTo>
                <a:cubicBezTo>
                  <a:pt x="1853355" y="557756"/>
                  <a:pt x="1831680" y="547871"/>
                  <a:pt x="1812997" y="537894"/>
                </a:cubicBezTo>
                <a:cubicBezTo>
                  <a:pt x="1794315" y="527918"/>
                  <a:pt x="1778716" y="516673"/>
                  <a:pt x="1766200" y="504157"/>
                </a:cubicBezTo>
                <a:cubicBezTo>
                  <a:pt x="1753685" y="491641"/>
                  <a:pt x="1744253" y="477403"/>
                  <a:pt x="1737904" y="461441"/>
                </a:cubicBezTo>
                <a:cubicBezTo>
                  <a:pt x="1731556" y="445479"/>
                  <a:pt x="1728381" y="426797"/>
                  <a:pt x="1728381" y="405393"/>
                </a:cubicBezTo>
                <a:cubicBezTo>
                  <a:pt x="1728381" y="379274"/>
                  <a:pt x="1734367" y="356147"/>
                  <a:pt x="1746338" y="336014"/>
                </a:cubicBezTo>
                <a:cubicBezTo>
                  <a:pt x="1758310" y="315880"/>
                  <a:pt x="1774272" y="299011"/>
                  <a:pt x="1794224" y="285408"/>
                </a:cubicBezTo>
                <a:cubicBezTo>
                  <a:pt x="1814176" y="271804"/>
                  <a:pt x="1836940" y="261555"/>
                  <a:pt x="1862515" y="254663"/>
                </a:cubicBezTo>
                <a:cubicBezTo>
                  <a:pt x="1888090" y="247770"/>
                  <a:pt x="1914482" y="244324"/>
                  <a:pt x="1941689" y="244324"/>
                </a:cubicBezTo>
                <a:close/>
                <a:moveTo>
                  <a:pt x="1388411" y="243780"/>
                </a:moveTo>
                <a:cubicBezTo>
                  <a:pt x="1469672" y="243780"/>
                  <a:pt x="1532521" y="267904"/>
                  <a:pt x="1576960" y="316152"/>
                </a:cubicBezTo>
                <a:cubicBezTo>
                  <a:pt x="1621400" y="364400"/>
                  <a:pt x="1643619" y="429880"/>
                  <a:pt x="1643619" y="512591"/>
                </a:cubicBezTo>
                <a:lnTo>
                  <a:pt x="1643619" y="584964"/>
                </a:lnTo>
                <a:lnTo>
                  <a:pt x="1280125" y="584964"/>
                </a:lnTo>
                <a:cubicBezTo>
                  <a:pt x="1285929" y="665861"/>
                  <a:pt x="1336898" y="706310"/>
                  <a:pt x="1433032" y="706310"/>
                </a:cubicBezTo>
                <a:cubicBezTo>
                  <a:pt x="1494340" y="706310"/>
                  <a:pt x="1548211" y="691799"/>
                  <a:pt x="1594645" y="662777"/>
                </a:cubicBezTo>
                <a:lnTo>
                  <a:pt x="1594645" y="786844"/>
                </a:lnTo>
                <a:cubicBezTo>
                  <a:pt x="1543132" y="814415"/>
                  <a:pt x="1476201" y="828200"/>
                  <a:pt x="1393853" y="828200"/>
                </a:cubicBezTo>
                <a:cubicBezTo>
                  <a:pt x="1303886" y="828200"/>
                  <a:pt x="1234053" y="803260"/>
                  <a:pt x="1184354" y="753379"/>
                </a:cubicBezTo>
                <a:cubicBezTo>
                  <a:pt x="1134655" y="703498"/>
                  <a:pt x="1109805" y="633937"/>
                  <a:pt x="1109805" y="544696"/>
                </a:cubicBezTo>
                <a:cubicBezTo>
                  <a:pt x="1109805" y="452190"/>
                  <a:pt x="1136650" y="378911"/>
                  <a:pt x="1190340" y="324859"/>
                </a:cubicBezTo>
                <a:cubicBezTo>
                  <a:pt x="1244030" y="270806"/>
                  <a:pt x="1310053" y="243780"/>
                  <a:pt x="1388411" y="243780"/>
                </a:cubicBezTo>
                <a:close/>
                <a:moveTo>
                  <a:pt x="353156" y="243780"/>
                </a:moveTo>
                <a:cubicBezTo>
                  <a:pt x="425347" y="243780"/>
                  <a:pt x="481122" y="268539"/>
                  <a:pt x="520483" y="318057"/>
                </a:cubicBezTo>
                <a:cubicBezTo>
                  <a:pt x="559843" y="367575"/>
                  <a:pt x="579523" y="434959"/>
                  <a:pt x="579523" y="520210"/>
                </a:cubicBezTo>
                <a:cubicBezTo>
                  <a:pt x="579523" y="613078"/>
                  <a:pt x="556578" y="687627"/>
                  <a:pt x="510688" y="743856"/>
                </a:cubicBezTo>
                <a:cubicBezTo>
                  <a:pt x="464798" y="800085"/>
                  <a:pt x="403762" y="828200"/>
                  <a:pt x="327580" y="828200"/>
                </a:cubicBezTo>
                <a:cubicBezTo>
                  <a:pt x="260468" y="828200"/>
                  <a:pt x="209318" y="802081"/>
                  <a:pt x="174129" y="749842"/>
                </a:cubicBezTo>
                <a:lnTo>
                  <a:pt x="171953" y="749842"/>
                </a:lnTo>
                <a:lnTo>
                  <a:pt x="171953" y="1070892"/>
                </a:lnTo>
                <a:lnTo>
                  <a:pt x="0" y="1070892"/>
                </a:lnTo>
                <a:lnTo>
                  <a:pt x="0" y="257384"/>
                </a:lnTo>
                <a:lnTo>
                  <a:pt x="171953" y="257384"/>
                </a:lnTo>
                <a:lnTo>
                  <a:pt x="171953" y="341183"/>
                </a:lnTo>
                <a:lnTo>
                  <a:pt x="174129" y="341183"/>
                </a:lnTo>
                <a:cubicBezTo>
                  <a:pt x="216573" y="276248"/>
                  <a:pt x="276249" y="243780"/>
                  <a:pt x="353156" y="243780"/>
                </a:cubicBezTo>
                <a:close/>
                <a:moveTo>
                  <a:pt x="2355363" y="92506"/>
                </a:moveTo>
                <a:lnTo>
                  <a:pt x="2355363" y="257385"/>
                </a:lnTo>
                <a:lnTo>
                  <a:pt x="2495754" y="257385"/>
                </a:lnTo>
                <a:lnTo>
                  <a:pt x="2495754" y="333566"/>
                </a:lnTo>
                <a:lnTo>
                  <a:pt x="2355363" y="333566"/>
                </a:lnTo>
                <a:lnTo>
                  <a:pt x="2355363" y="647542"/>
                </a:lnTo>
                <a:cubicBezTo>
                  <a:pt x="2355363" y="684907"/>
                  <a:pt x="2361711" y="711571"/>
                  <a:pt x="2374408" y="727533"/>
                </a:cubicBezTo>
                <a:cubicBezTo>
                  <a:pt x="2387105" y="743495"/>
                  <a:pt x="2408146" y="751475"/>
                  <a:pt x="2437530" y="751475"/>
                </a:cubicBezTo>
                <a:cubicBezTo>
                  <a:pt x="2460021" y="751475"/>
                  <a:pt x="2479430" y="745308"/>
                  <a:pt x="2495754" y="732974"/>
                </a:cubicBezTo>
                <a:lnTo>
                  <a:pt x="2495754" y="809156"/>
                </a:lnTo>
                <a:cubicBezTo>
                  <a:pt x="2474714" y="820764"/>
                  <a:pt x="2446962" y="826569"/>
                  <a:pt x="2412499" y="826569"/>
                </a:cubicBezTo>
                <a:cubicBezTo>
                  <a:pt x="2314914" y="826569"/>
                  <a:pt x="2266122" y="772153"/>
                  <a:pt x="2266122" y="663323"/>
                </a:cubicBezTo>
                <a:lnTo>
                  <a:pt x="2266122" y="333566"/>
                </a:lnTo>
                <a:lnTo>
                  <a:pt x="2170351" y="333566"/>
                </a:lnTo>
                <a:lnTo>
                  <a:pt x="2170351" y="257385"/>
                </a:lnTo>
                <a:lnTo>
                  <a:pt x="2266122" y="257385"/>
                </a:lnTo>
                <a:lnTo>
                  <a:pt x="2266122" y="121346"/>
                </a:lnTo>
                <a:close/>
                <a:moveTo>
                  <a:pt x="3587915" y="0"/>
                </a:moveTo>
                <a:cubicBezTo>
                  <a:pt x="3604240" y="0"/>
                  <a:pt x="3618116" y="5533"/>
                  <a:pt x="3629543" y="16597"/>
                </a:cubicBezTo>
                <a:cubicBezTo>
                  <a:pt x="3640970" y="27661"/>
                  <a:pt x="3646684" y="41537"/>
                  <a:pt x="3646684" y="58225"/>
                </a:cubicBezTo>
                <a:cubicBezTo>
                  <a:pt x="3646684" y="74187"/>
                  <a:pt x="3640970" y="87790"/>
                  <a:pt x="3629543" y="99036"/>
                </a:cubicBezTo>
                <a:cubicBezTo>
                  <a:pt x="3618116" y="110282"/>
                  <a:pt x="3604240" y="115905"/>
                  <a:pt x="3587915" y="115905"/>
                </a:cubicBezTo>
                <a:cubicBezTo>
                  <a:pt x="3571954" y="115905"/>
                  <a:pt x="3558350" y="110463"/>
                  <a:pt x="3547104" y="99580"/>
                </a:cubicBezTo>
                <a:cubicBezTo>
                  <a:pt x="3535858" y="88697"/>
                  <a:pt x="3530235" y="74912"/>
                  <a:pt x="3530235" y="58225"/>
                </a:cubicBezTo>
                <a:cubicBezTo>
                  <a:pt x="3530235" y="41537"/>
                  <a:pt x="3535858" y="27661"/>
                  <a:pt x="3547104" y="16597"/>
                </a:cubicBezTo>
                <a:cubicBezTo>
                  <a:pt x="3558350" y="5533"/>
                  <a:pt x="3571954" y="0"/>
                  <a:pt x="3587915" y="0"/>
                </a:cubicBezTo>
                <a:close/>
                <a:moveTo>
                  <a:pt x="2663990" y="0"/>
                </a:moveTo>
                <a:cubicBezTo>
                  <a:pt x="2680315" y="0"/>
                  <a:pt x="2694191" y="5533"/>
                  <a:pt x="2705618" y="16597"/>
                </a:cubicBezTo>
                <a:cubicBezTo>
                  <a:pt x="2717045" y="27661"/>
                  <a:pt x="2722759" y="41537"/>
                  <a:pt x="2722759" y="58225"/>
                </a:cubicBezTo>
                <a:cubicBezTo>
                  <a:pt x="2722759" y="74187"/>
                  <a:pt x="2717045" y="87790"/>
                  <a:pt x="2705618" y="99036"/>
                </a:cubicBezTo>
                <a:cubicBezTo>
                  <a:pt x="2694191" y="110282"/>
                  <a:pt x="2680315" y="115905"/>
                  <a:pt x="2663990" y="115905"/>
                </a:cubicBezTo>
                <a:cubicBezTo>
                  <a:pt x="2648029" y="115905"/>
                  <a:pt x="2634425" y="110463"/>
                  <a:pt x="2623179" y="99580"/>
                </a:cubicBezTo>
                <a:cubicBezTo>
                  <a:pt x="2611933" y="88697"/>
                  <a:pt x="2606310" y="74912"/>
                  <a:pt x="2606310" y="58225"/>
                </a:cubicBezTo>
                <a:cubicBezTo>
                  <a:pt x="2606310" y="41537"/>
                  <a:pt x="2611933" y="27661"/>
                  <a:pt x="2623179" y="16597"/>
                </a:cubicBezTo>
                <a:cubicBezTo>
                  <a:pt x="2634425" y="5533"/>
                  <a:pt x="2648029" y="0"/>
                  <a:pt x="2663990" y="0"/>
                </a:cubicBezTo>
                <a:close/>
              </a:path>
            </a:pathLst>
          </a:custGeom>
          <a:solidFill>
            <a:schemeClr val="bg1">
              <a:alpha val="10000"/>
            </a:schemeClr>
          </a:solidFill>
          <a:ln>
            <a:noFill/>
          </a:ln>
          <a:effectLst>
            <a:outerShdw blurRad="12700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id-ID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10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decel="100000" fill="hold" grpId="0" nodeType="withEffect" nodePh="1">
                                  <p:stCondLst>
                                    <p:cond delay="175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decel="100000" fill="hold" grpId="0" nodeType="withEffect" nodePh="1">
                                  <p:stCondLst>
                                    <p:cond delay="2000"/>
                                  </p:stCondLst>
                                  <p:endCondLst>
                                    <p:cond evt="begin" delay="0">
                                      <p:tn val="1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decel="100000" fill="hold" grpId="0" nodeType="withEffect" nodePh="1">
                                  <p:stCondLst>
                                    <p:cond delay="2250"/>
                                  </p:stCondLst>
                                  <p:endCondLst>
                                    <p:cond evt="begin" delay="0">
                                      <p:tn val="2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7" grpId="0"/>
      <p:bldP spid="2" grpId="0"/>
      <p:bldP spid="8" grpId="0" animBg="1"/>
    </p:bld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5619971" y="1064173"/>
            <a:ext cx="2790497" cy="2505523"/>
          </a:xfrm>
          <a:custGeom>
            <a:avLst/>
            <a:gdLst>
              <a:gd name="connsiteX0" fmla="*/ 11369 w 2169581"/>
              <a:gd name="connsiteY0" fmla="*/ 0 h 3746091"/>
              <a:gd name="connsiteX1" fmla="*/ 2158212 w 2169581"/>
              <a:gd name="connsiteY1" fmla="*/ 0 h 3746091"/>
              <a:gd name="connsiteX2" fmla="*/ 2169581 w 2169581"/>
              <a:gd name="connsiteY2" fmla="*/ 11369 h 3746091"/>
              <a:gd name="connsiteX3" fmla="*/ 2169581 w 2169581"/>
              <a:gd name="connsiteY3" fmla="*/ 3734722 h 3746091"/>
              <a:gd name="connsiteX4" fmla="*/ 2158212 w 2169581"/>
              <a:gd name="connsiteY4" fmla="*/ 3746091 h 3746091"/>
              <a:gd name="connsiteX5" fmla="*/ 11369 w 2169581"/>
              <a:gd name="connsiteY5" fmla="*/ 3746091 h 3746091"/>
              <a:gd name="connsiteX6" fmla="*/ 0 w 2169581"/>
              <a:gd name="connsiteY6" fmla="*/ 3734722 h 3746091"/>
              <a:gd name="connsiteX7" fmla="*/ 0 w 2169581"/>
              <a:gd name="connsiteY7" fmla="*/ 11369 h 3746091"/>
              <a:gd name="connsiteX8" fmla="*/ 11369 w 2169581"/>
              <a:gd name="connsiteY8" fmla="*/ 0 h 37460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69581" h="3746091">
                <a:moveTo>
                  <a:pt x="11369" y="0"/>
                </a:moveTo>
                <a:lnTo>
                  <a:pt x="2158212" y="0"/>
                </a:lnTo>
                <a:cubicBezTo>
                  <a:pt x="2164491" y="0"/>
                  <a:pt x="2169581" y="5090"/>
                  <a:pt x="2169581" y="11369"/>
                </a:cubicBezTo>
                <a:lnTo>
                  <a:pt x="2169581" y="3734722"/>
                </a:lnTo>
                <a:cubicBezTo>
                  <a:pt x="2169581" y="3741001"/>
                  <a:pt x="2164491" y="3746091"/>
                  <a:pt x="2158212" y="3746091"/>
                </a:cubicBezTo>
                <a:lnTo>
                  <a:pt x="11369" y="3746091"/>
                </a:lnTo>
                <a:cubicBezTo>
                  <a:pt x="5090" y="3746091"/>
                  <a:pt x="0" y="3741001"/>
                  <a:pt x="0" y="3734722"/>
                </a:cubicBezTo>
                <a:lnTo>
                  <a:pt x="0" y="11369"/>
                </a:lnTo>
                <a:cubicBezTo>
                  <a:pt x="0" y="5090"/>
                  <a:pt x="5090" y="0"/>
                  <a:pt x="11369" y="0"/>
                </a:cubicBezTo>
                <a:close/>
              </a:path>
            </a:pathLst>
          </a:custGeom>
          <a:effectLst/>
        </p:spPr>
        <p:txBody>
          <a:bodyPr wrap="square">
            <a:noAutofit/>
          </a:bodyPr>
          <a:lstStyle>
            <a:lvl1pPr marL="0" indent="0" algn="ct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1"/>
          </p:nvPr>
        </p:nvSpPr>
        <p:spPr>
          <a:xfrm>
            <a:off x="8636027" y="1346003"/>
            <a:ext cx="2457940" cy="2223693"/>
          </a:xfrm>
          <a:custGeom>
            <a:avLst/>
            <a:gdLst>
              <a:gd name="connsiteX0" fmla="*/ 11369 w 2169581"/>
              <a:gd name="connsiteY0" fmla="*/ 0 h 3746091"/>
              <a:gd name="connsiteX1" fmla="*/ 2158212 w 2169581"/>
              <a:gd name="connsiteY1" fmla="*/ 0 h 3746091"/>
              <a:gd name="connsiteX2" fmla="*/ 2169581 w 2169581"/>
              <a:gd name="connsiteY2" fmla="*/ 11369 h 3746091"/>
              <a:gd name="connsiteX3" fmla="*/ 2169581 w 2169581"/>
              <a:gd name="connsiteY3" fmla="*/ 3734722 h 3746091"/>
              <a:gd name="connsiteX4" fmla="*/ 2158212 w 2169581"/>
              <a:gd name="connsiteY4" fmla="*/ 3746091 h 3746091"/>
              <a:gd name="connsiteX5" fmla="*/ 11369 w 2169581"/>
              <a:gd name="connsiteY5" fmla="*/ 3746091 h 3746091"/>
              <a:gd name="connsiteX6" fmla="*/ 0 w 2169581"/>
              <a:gd name="connsiteY6" fmla="*/ 3734722 h 3746091"/>
              <a:gd name="connsiteX7" fmla="*/ 0 w 2169581"/>
              <a:gd name="connsiteY7" fmla="*/ 11369 h 3746091"/>
              <a:gd name="connsiteX8" fmla="*/ 11369 w 2169581"/>
              <a:gd name="connsiteY8" fmla="*/ 0 h 37460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69581" h="3746091">
                <a:moveTo>
                  <a:pt x="11369" y="0"/>
                </a:moveTo>
                <a:lnTo>
                  <a:pt x="2158212" y="0"/>
                </a:lnTo>
                <a:cubicBezTo>
                  <a:pt x="2164491" y="0"/>
                  <a:pt x="2169581" y="5090"/>
                  <a:pt x="2169581" y="11369"/>
                </a:cubicBezTo>
                <a:lnTo>
                  <a:pt x="2169581" y="3734722"/>
                </a:lnTo>
                <a:cubicBezTo>
                  <a:pt x="2169581" y="3741001"/>
                  <a:pt x="2164491" y="3746091"/>
                  <a:pt x="2158212" y="3746091"/>
                </a:cubicBezTo>
                <a:lnTo>
                  <a:pt x="11369" y="3746091"/>
                </a:lnTo>
                <a:cubicBezTo>
                  <a:pt x="5090" y="3746091"/>
                  <a:pt x="0" y="3741001"/>
                  <a:pt x="0" y="3734722"/>
                </a:cubicBezTo>
                <a:lnTo>
                  <a:pt x="0" y="11369"/>
                </a:lnTo>
                <a:cubicBezTo>
                  <a:pt x="0" y="5090"/>
                  <a:pt x="5090" y="0"/>
                  <a:pt x="11369" y="0"/>
                </a:cubicBezTo>
                <a:close/>
              </a:path>
            </a:pathLst>
          </a:custGeom>
          <a:effectLst/>
        </p:spPr>
        <p:txBody>
          <a:bodyPr wrap="square">
            <a:noAutofit/>
          </a:bodyPr>
          <a:lstStyle>
            <a:lvl1pPr marL="0" indent="0" algn="ct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id-ID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withEffect" nodePh="1">
                                  <p:stCondLst>
                                    <p:cond delay="150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grpId="0" nodeType="withEffect" nodePh="1">
                                  <p:stCondLst>
                                    <p:cond delay="200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1" grpId="0"/>
    </p:bld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-1" y="1388731"/>
            <a:ext cx="6508483" cy="4081957"/>
          </a:xfrm>
          <a:prstGeom prst="rect">
            <a:avLst/>
          </a:prstGeom>
          <a:effectLst>
            <a:innerShdw blurRad="76200">
              <a:schemeClr val="tx1">
                <a:lumMod val="75000"/>
                <a:lumOff val="25000"/>
              </a:schemeClr>
            </a:innerShdw>
          </a:effectLst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3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4210051" y="1388731"/>
            <a:ext cx="2298434" cy="4081957"/>
          </a:xfrm>
          <a:prstGeom prst="rect">
            <a:avLst/>
          </a:prstGeom>
          <a:effectLst>
            <a:innerShdw blurRad="76200">
              <a:schemeClr val="tx1">
                <a:lumMod val="75000"/>
                <a:lumOff val="25000"/>
              </a:schemeClr>
            </a:innerShdw>
          </a:effectLst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id-ID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 nodePh="1">
                                  <p:stCondLst>
                                    <p:cond delay="100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" grpId="0"/>
    </p:bld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27_Title Slide">
    <p:bg>
      <p:bgPr>
        <a:gradFill>
          <a:gsLst>
            <a:gs pos="0">
              <a:schemeClr val="accent1"/>
            </a:gs>
            <a:gs pos="100000">
              <a:schemeClr val="accent5"/>
            </a:gs>
          </a:gsLst>
          <a:lin ang="36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4993323" y="1713548"/>
            <a:ext cx="2025650" cy="3587750"/>
          </a:xfrm>
          <a:prstGeom prst="rect">
            <a:avLst/>
          </a:prstGeom>
          <a:effectLst>
            <a:innerShdw blurRad="76200">
              <a:schemeClr val="tx1">
                <a:lumMod val="75000"/>
                <a:lumOff val="25000"/>
              </a:schemeClr>
            </a:innerShdw>
          </a:effectLst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3" name="TextBox 2"/>
          <p:cNvSpPr txBox="1"/>
          <p:nvPr userDrawn="1"/>
        </p:nvSpPr>
        <p:spPr>
          <a:xfrm rot="10800000" flipV="1">
            <a:off x="11221930" y="6153613"/>
            <a:ext cx="9700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60E2A6B-A809-4840-BF14-8648BC0BDF87}" type="slidenum">
              <a:rPr lang="id-ID" sz="3600" b="1" i="0" smtClean="0">
                <a:solidFill>
                  <a:schemeClr val="bg1">
                    <a:lumMod val="95000"/>
                    <a:alpha val="30000"/>
                  </a:schemeClr>
                </a:solidFill>
                <a:latin typeface="Segoe UI" pitchFamily="34" charset="0"/>
                <a:ea typeface="Roboto Black" pitchFamily="2" charset="0"/>
                <a:cs typeface="Segoe UI" pitchFamily="34" charset="0"/>
              </a:rPr>
            </a:fld>
            <a:endParaRPr lang="id-ID" sz="7200" b="1" i="0" dirty="0">
              <a:solidFill>
                <a:schemeClr val="bg1">
                  <a:lumMod val="95000"/>
                  <a:alpha val="30000"/>
                </a:schemeClr>
              </a:solidFill>
              <a:latin typeface="Segoe UI" pitchFamily="34" charset="0"/>
              <a:ea typeface="Roboto Black" pitchFamily="2" charset="0"/>
              <a:cs typeface="Segoe UI" pitchFamily="34" charset="0"/>
            </a:endParaRPr>
          </a:p>
        </p:txBody>
      </p:sp>
      <p:grpSp>
        <p:nvGrpSpPr>
          <p:cNvPr id="5" name="Group 4"/>
          <p:cNvGrpSpPr/>
          <p:nvPr userDrawn="1"/>
        </p:nvGrpSpPr>
        <p:grpSpPr>
          <a:xfrm>
            <a:off x="203438" y="4412134"/>
            <a:ext cx="261610" cy="2180211"/>
            <a:chOff x="393989" y="4391088"/>
            <a:chExt cx="261610" cy="2180211"/>
          </a:xfrm>
        </p:grpSpPr>
        <p:sp>
          <p:nvSpPr>
            <p:cNvPr id="6" name="Freeform 62"/>
            <p:cNvSpPr>
              <a:spLocks noEditPoints="1"/>
            </p:cNvSpPr>
            <p:nvPr/>
          </p:nvSpPr>
          <p:spPr bwMode="auto">
            <a:xfrm>
              <a:off x="447770" y="6419851"/>
              <a:ext cx="154040" cy="151448"/>
            </a:xfrm>
            <a:custGeom>
              <a:avLst/>
              <a:gdLst>
                <a:gd name="T0" fmla="*/ 92739 w 55"/>
                <a:gd name="T1" fmla="*/ 185737 h 54"/>
                <a:gd name="T2" fmla="*/ 0 w 55"/>
                <a:gd name="T3" fmla="*/ 92869 h 54"/>
                <a:gd name="T4" fmla="*/ 92739 w 55"/>
                <a:gd name="T5" fmla="*/ 0 h 54"/>
                <a:gd name="T6" fmla="*/ 188913 w 55"/>
                <a:gd name="T7" fmla="*/ 92869 h 54"/>
                <a:gd name="T8" fmla="*/ 92739 w 55"/>
                <a:gd name="T9" fmla="*/ 185737 h 54"/>
                <a:gd name="T10" fmla="*/ 13739 w 55"/>
                <a:gd name="T11" fmla="*/ 92869 h 54"/>
                <a:gd name="T12" fmla="*/ 92739 w 55"/>
                <a:gd name="T13" fmla="*/ 171979 h 54"/>
                <a:gd name="T14" fmla="*/ 171739 w 55"/>
                <a:gd name="T15" fmla="*/ 92869 h 54"/>
                <a:gd name="T16" fmla="*/ 92739 w 55"/>
                <a:gd name="T17" fmla="*/ 13758 h 54"/>
                <a:gd name="T18" fmla="*/ 13739 w 55"/>
                <a:gd name="T19" fmla="*/ 92869 h 54"/>
                <a:gd name="T20" fmla="*/ 140826 w 55"/>
                <a:gd name="T21" fmla="*/ 127264 h 54"/>
                <a:gd name="T22" fmla="*/ 96174 w 55"/>
                <a:gd name="T23" fmla="*/ 151341 h 54"/>
                <a:gd name="T24" fmla="*/ 37783 w 55"/>
                <a:gd name="T25" fmla="*/ 92869 h 54"/>
                <a:gd name="T26" fmla="*/ 96174 w 55"/>
                <a:gd name="T27" fmla="*/ 34396 h 54"/>
                <a:gd name="T28" fmla="*/ 137391 w 55"/>
                <a:gd name="T29" fmla="*/ 58473 h 54"/>
                <a:gd name="T30" fmla="*/ 137391 w 55"/>
                <a:gd name="T31" fmla="*/ 72231 h 54"/>
                <a:gd name="T32" fmla="*/ 137391 w 55"/>
                <a:gd name="T33" fmla="*/ 72231 h 54"/>
                <a:gd name="T34" fmla="*/ 123652 w 55"/>
                <a:gd name="T35" fmla="*/ 72231 h 54"/>
                <a:gd name="T36" fmla="*/ 120217 w 55"/>
                <a:gd name="T37" fmla="*/ 72231 h 54"/>
                <a:gd name="T38" fmla="*/ 120217 w 55"/>
                <a:gd name="T39" fmla="*/ 61912 h 54"/>
                <a:gd name="T40" fmla="*/ 96174 w 55"/>
                <a:gd name="T41" fmla="*/ 51594 h 54"/>
                <a:gd name="T42" fmla="*/ 54957 w 55"/>
                <a:gd name="T43" fmla="*/ 92869 h 54"/>
                <a:gd name="T44" fmla="*/ 96174 w 55"/>
                <a:gd name="T45" fmla="*/ 134143 h 54"/>
                <a:gd name="T46" fmla="*/ 120217 w 55"/>
                <a:gd name="T47" fmla="*/ 123825 h 54"/>
                <a:gd name="T48" fmla="*/ 120217 w 55"/>
                <a:gd name="T49" fmla="*/ 113506 h 54"/>
                <a:gd name="T50" fmla="*/ 123652 w 55"/>
                <a:gd name="T51" fmla="*/ 113506 h 54"/>
                <a:gd name="T52" fmla="*/ 137391 w 55"/>
                <a:gd name="T53" fmla="*/ 113506 h 54"/>
                <a:gd name="T54" fmla="*/ 140826 w 55"/>
                <a:gd name="T55" fmla="*/ 113506 h 54"/>
                <a:gd name="T56" fmla="*/ 140826 w 55"/>
                <a:gd name="T57" fmla="*/ 127264 h 54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55" h="54">
                  <a:moveTo>
                    <a:pt x="27" y="54"/>
                  </a:moveTo>
                  <a:cubicBezTo>
                    <a:pt x="12" y="54"/>
                    <a:pt x="0" y="42"/>
                    <a:pt x="0" y="27"/>
                  </a:cubicBezTo>
                  <a:cubicBezTo>
                    <a:pt x="0" y="12"/>
                    <a:pt x="12" y="0"/>
                    <a:pt x="27" y="0"/>
                  </a:cubicBezTo>
                  <a:cubicBezTo>
                    <a:pt x="42" y="0"/>
                    <a:pt x="55" y="12"/>
                    <a:pt x="55" y="27"/>
                  </a:cubicBezTo>
                  <a:cubicBezTo>
                    <a:pt x="55" y="42"/>
                    <a:pt x="42" y="54"/>
                    <a:pt x="27" y="54"/>
                  </a:cubicBezTo>
                  <a:close/>
                  <a:moveTo>
                    <a:pt x="4" y="27"/>
                  </a:moveTo>
                  <a:cubicBezTo>
                    <a:pt x="4" y="40"/>
                    <a:pt x="15" y="50"/>
                    <a:pt x="27" y="50"/>
                  </a:cubicBezTo>
                  <a:cubicBezTo>
                    <a:pt x="40" y="50"/>
                    <a:pt x="50" y="40"/>
                    <a:pt x="50" y="27"/>
                  </a:cubicBezTo>
                  <a:cubicBezTo>
                    <a:pt x="50" y="14"/>
                    <a:pt x="40" y="4"/>
                    <a:pt x="27" y="4"/>
                  </a:cubicBezTo>
                  <a:cubicBezTo>
                    <a:pt x="15" y="4"/>
                    <a:pt x="4" y="14"/>
                    <a:pt x="4" y="27"/>
                  </a:cubicBezTo>
                  <a:close/>
                  <a:moveTo>
                    <a:pt x="41" y="37"/>
                  </a:moveTo>
                  <a:cubicBezTo>
                    <a:pt x="41" y="42"/>
                    <a:pt x="33" y="44"/>
                    <a:pt x="28" y="44"/>
                  </a:cubicBezTo>
                  <a:cubicBezTo>
                    <a:pt x="18" y="44"/>
                    <a:pt x="11" y="37"/>
                    <a:pt x="11" y="27"/>
                  </a:cubicBezTo>
                  <a:cubicBezTo>
                    <a:pt x="11" y="17"/>
                    <a:pt x="18" y="10"/>
                    <a:pt x="28" y="10"/>
                  </a:cubicBezTo>
                  <a:cubicBezTo>
                    <a:pt x="31" y="10"/>
                    <a:pt x="40" y="11"/>
                    <a:pt x="40" y="17"/>
                  </a:cubicBezTo>
                  <a:cubicBezTo>
                    <a:pt x="40" y="21"/>
                    <a:pt x="40" y="21"/>
                    <a:pt x="40" y="21"/>
                  </a:cubicBezTo>
                  <a:cubicBezTo>
                    <a:pt x="40" y="21"/>
                    <a:pt x="40" y="21"/>
                    <a:pt x="40" y="21"/>
                  </a:cubicBezTo>
                  <a:cubicBezTo>
                    <a:pt x="36" y="21"/>
                    <a:pt x="36" y="21"/>
                    <a:pt x="36" y="21"/>
                  </a:cubicBezTo>
                  <a:cubicBezTo>
                    <a:pt x="35" y="21"/>
                    <a:pt x="35" y="21"/>
                    <a:pt x="35" y="21"/>
                  </a:cubicBezTo>
                  <a:cubicBezTo>
                    <a:pt x="35" y="18"/>
                    <a:pt x="35" y="18"/>
                    <a:pt x="35" y="18"/>
                  </a:cubicBezTo>
                  <a:cubicBezTo>
                    <a:pt x="35" y="16"/>
                    <a:pt x="31" y="15"/>
                    <a:pt x="28" y="15"/>
                  </a:cubicBezTo>
                  <a:cubicBezTo>
                    <a:pt x="21" y="15"/>
                    <a:pt x="16" y="20"/>
                    <a:pt x="16" y="27"/>
                  </a:cubicBezTo>
                  <a:cubicBezTo>
                    <a:pt x="16" y="34"/>
                    <a:pt x="21" y="39"/>
                    <a:pt x="28" y="39"/>
                  </a:cubicBezTo>
                  <a:cubicBezTo>
                    <a:pt x="31" y="39"/>
                    <a:pt x="35" y="38"/>
                    <a:pt x="35" y="36"/>
                  </a:cubicBezTo>
                  <a:cubicBezTo>
                    <a:pt x="35" y="33"/>
                    <a:pt x="35" y="33"/>
                    <a:pt x="35" y="33"/>
                  </a:cubicBezTo>
                  <a:cubicBezTo>
                    <a:pt x="35" y="33"/>
                    <a:pt x="36" y="33"/>
                    <a:pt x="36" y="33"/>
                  </a:cubicBezTo>
                  <a:cubicBezTo>
                    <a:pt x="40" y="33"/>
                    <a:pt x="40" y="33"/>
                    <a:pt x="40" y="33"/>
                  </a:cubicBezTo>
                  <a:cubicBezTo>
                    <a:pt x="41" y="33"/>
                    <a:pt x="41" y="33"/>
                    <a:pt x="41" y="33"/>
                  </a:cubicBezTo>
                  <a:lnTo>
                    <a:pt x="41" y="37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/>
            <a:lstStyle/>
            <a:p>
              <a:endParaRPr lang="en-US" b="0" dirty="0">
                <a:solidFill>
                  <a:schemeClr val="bg1">
                    <a:lumMod val="75000"/>
                  </a:schemeClr>
                </a:solidFill>
                <a:latin typeface="HelveticaNeue light" pitchFamily="2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 rot="16200000">
              <a:off x="-457206" y="5242283"/>
              <a:ext cx="1963999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0" i="0" spc="300" dirty="0" smtClean="0">
                  <a:solidFill>
                    <a:schemeClr val="bg1">
                      <a:lumMod val="85000"/>
                    </a:schemeClr>
                  </a:solidFill>
                  <a:latin typeface="Segoe UI" pitchFamily="34" charset="0"/>
                  <a:ea typeface="Roboto Medium" pitchFamily="2" charset="0"/>
                  <a:cs typeface="Segoe UI" pitchFamily="34" charset="0"/>
                </a:rPr>
                <a:t>PRESTIGIOUS</a:t>
              </a:r>
              <a:r>
                <a:rPr lang="en-US" sz="1100" b="0" i="0" spc="300" dirty="0" smtClean="0">
                  <a:solidFill>
                    <a:schemeClr val="bg1">
                      <a:lumMod val="85000"/>
                    </a:schemeClr>
                  </a:solidFill>
                  <a:latin typeface="Segoe UI" pitchFamily="34" charset="0"/>
                  <a:ea typeface="Roboto Light" pitchFamily="2" charset="0"/>
                  <a:cs typeface="Segoe UI" pitchFamily="34" charset="0"/>
                </a:rPr>
                <a:t>.2030</a:t>
              </a:r>
              <a:endParaRPr lang="id-ID" sz="1100" b="0" i="0" spc="300" dirty="0">
                <a:solidFill>
                  <a:schemeClr val="bg1">
                    <a:lumMod val="85000"/>
                  </a:schemeClr>
                </a:solidFill>
                <a:latin typeface="Segoe UI" pitchFamily="34" charset="0"/>
                <a:ea typeface="Roboto Light" pitchFamily="2" charset="0"/>
                <a:cs typeface="Segoe UI" pitchFamily="34" charset="0"/>
              </a:endParaRPr>
            </a:p>
          </p:txBody>
        </p:sp>
      </p:grpSp>
      <p:cxnSp>
        <p:nvCxnSpPr>
          <p:cNvPr id="8" name="Straight Connector 7"/>
          <p:cNvCxnSpPr/>
          <p:nvPr userDrawn="1"/>
        </p:nvCxnSpPr>
        <p:spPr>
          <a:xfrm flipV="1">
            <a:off x="11925780" y="1"/>
            <a:ext cx="0" cy="276224"/>
          </a:xfrm>
          <a:prstGeom prst="line">
            <a:avLst/>
          </a:prstGeom>
          <a:ln w="12700">
            <a:solidFill>
              <a:schemeClr val="bg1">
                <a:lumMod val="95000"/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Group 8"/>
          <p:cNvGrpSpPr/>
          <p:nvPr userDrawn="1"/>
        </p:nvGrpSpPr>
        <p:grpSpPr>
          <a:xfrm>
            <a:off x="11855301" y="389689"/>
            <a:ext cx="140959" cy="660373"/>
            <a:chOff x="11782731" y="389689"/>
            <a:chExt cx="140959" cy="660373"/>
          </a:xfrm>
        </p:grpSpPr>
        <p:sp>
          <p:nvSpPr>
            <p:cNvPr id="10" name="Freeform 74"/>
            <p:cNvSpPr>
              <a:spLocks noChangeArrowheads="1"/>
            </p:cNvSpPr>
            <p:nvPr userDrawn="1"/>
          </p:nvSpPr>
          <p:spPr bwMode="auto">
            <a:xfrm>
              <a:off x="11785407" y="916241"/>
              <a:ext cx="135607" cy="133821"/>
            </a:xfrm>
            <a:custGeom>
              <a:avLst/>
              <a:gdLst>
                <a:gd name="T0" fmla="*/ 14641 w 445"/>
                <a:gd name="T1" fmla="*/ 58439 h 436"/>
                <a:gd name="T2" fmla="*/ 14641 w 445"/>
                <a:gd name="T3" fmla="*/ 58439 h 436"/>
                <a:gd name="T4" fmla="*/ 33619 w 445"/>
                <a:gd name="T5" fmla="*/ 101585 h 436"/>
                <a:gd name="T6" fmla="*/ 62901 w 445"/>
                <a:gd name="T7" fmla="*/ 111416 h 436"/>
                <a:gd name="T8" fmla="*/ 67781 w 445"/>
                <a:gd name="T9" fmla="*/ 111416 h 436"/>
                <a:gd name="T10" fmla="*/ 72661 w 445"/>
                <a:gd name="T11" fmla="*/ 135447 h 436"/>
                <a:gd name="T12" fmla="*/ 72661 w 445"/>
                <a:gd name="T13" fmla="*/ 135447 h 436"/>
                <a:gd name="T14" fmla="*/ 0 w 445"/>
                <a:gd name="T15" fmla="*/ 188425 h 436"/>
                <a:gd name="T16" fmla="*/ 62901 w 445"/>
                <a:gd name="T17" fmla="*/ 237579 h 436"/>
                <a:gd name="T18" fmla="*/ 62901 w 445"/>
                <a:gd name="T19" fmla="*/ 237579 h 436"/>
                <a:gd name="T20" fmla="*/ 67781 w 445"/>
                <a:gd name="T21" fmla="*/ 237579 h 436"/>
                <a:gd name="T22" fmla="*/ 106280 w 445"/>
                <a:gd name="T23" fmla="*/ 227748 h 436"/>
                <a:gd name="T24" fmla="*/ 135020 w 445"/>
                <a:gd name="T25" fmla="*/ 174771 h 436"/>
                <a:gd name="T26" fmla="*/ 111161 w 445"/>
                <a:gd name="T27" fmla="*/ 125616 h 436"/>
                <a:gd name="T28" fmla="*/ 96520 w 445"/>
                <a:gd name="T29" fmla="*/ 111416 h 436"/>
                <a:gd name="T30" fmla="*/ 106280 w 445"/>
                <a:gd name="T31" fmla="*/ 96670 h 436"/>
                <a:gd name="T32" fmla="*/ 125259 w 445"/>
                <a:gd name="T33" fmla="*/ 53524 h 436"/>
                <a:gd name="T34" fmla="*/ 106280 w 445"/>
                <a:gd name="T35" fmla="*/ 9831 h 436"/>
                <a:gd name="T36" fmla="*/ 115499 w 445"/>
                <a:gd name="T37" fmla="*/ 9831 h 436"/>
                <a:gd name="T38" fmla="*/ 135020 w 445"/>
                <a:gd name="T39" fmla="*/ 0 h 436"/>
                <a:gd name="T40" fmla="*/ 135020 w 445"/>
                <a:gd name="T41" fmla="*/ 0 h 436"/>
                <a:gd name="T42" fmla="*/ 77541 w 445"/>
                <a:gd name="T43" fmla="*/ 0 h 436"/>
                <a:gd name="T44" fmla="*/ 14641 w 445"/>
                <a:gd name="T45" fmla="*/ 58439 h 436"/>
                <a:gd name="T46" fmla="*/ 111161 w 445"/>
                <a:gd name="T47" fmla="*/ 179140 h 436"/>
                <a:gd name="T48" fmla="*/ 111161 w 445"/>
                <a:gd name="T49" fmla="*/ 179140 h 436"/>
                <a:gd name="T50" fmla="*/ 72661 w 445"/>
                <a:gd name="T51" fmla="*/ 213002 h 436"/>
                <a:gd name="T52" fmla="*/ 29281 w 445"/>
                <a:gd name="T53" fmla="*/ 188425 h 436"/>
                <a:gd name="T54" fmla="*/ 38500 w 445"/>
                <a:gd name="T55" fmla="*/ 159478 h 436"/>
                <a:gd name="T56" fmla="*/ 67781 w 445"/>
                <a:gd name="T57" fmla="*/ 150194 h 436"/>
                <a:gd name="T58" fmla="*/ 72661 w 445"/>
                <a:gd name="T59" fmla="*/ 150194 h 436"/>
                <a:gd name="T60" fmla="*/ 111161 w 445"/>
                <a:gd name="T61" fmla="*/ 179140 h 436"/>
                <a:gd name="T62" fmla="*/ 96520 w 445"/>
                <a:gd name="T63" fmla="*/ 43693 h 436"/>
                <a:gd name="T64" fmla="*/ 96520 w 445"/>
                <a:gd name="T65" fmla="*/ 43693 h 436"/>
                <a:gd name="T66" fmla="*/ 77541 w 445"/>
                <a:gd name="T67" fmla="*/ 92301 h 436"/>
                <a:gd name="T68" fmla="*/ 72661 w 445"/>
                <a:gd name="T69" fmla="*/ 92301 h 436"/>
                <a:gd name="T70" fmla="*/ 43922 w 445"/>
                <a:gd name="T71" fmla="*/ 63354 h 436"/>
                <a:gd name="T72" fmla="*/ 43922 w 445"/>
                <a:gd name="T73" fmla="*/ 33862 h 436"/>
                <a:gd name="T74" fmla="*/ 58020 w 445"/>
                <a:gd name="T75" fmla="*/ 14200 h 436"/>
                <a:gd name="T76" fmla="*/ 62901 w 445"/>
                <a:gd name="T77" fmla="*/ 14200 h 436"/>
                <a:gd name="T78" fmla="*/ 96520 w 445"/>
                <a:gd name="T79" fmla="*/ 43693 h 436"/>
                <a:gd name="T80" fmla="*/ 202258 w 445"/>
                <a:gd name="T81" fmla="*/ 92301 h 436"/>
                <a:gd name="T82" fmla="*/ 202258 w 445"/>
                <a:gd name="T83" fmla="*/ 92301 h 436"/>
                <a:gd name="T84" fmla="*/ 202258 w 445"/>
                <a:gd name="T85" fmla="*/ 53524 h 436"/>
                <a:gd name="T86" fmla="*/ 172977 w 445"/>
                <a:gd name="T87" fmla="*/ 53524 h 436"/>
                <a:gd name="T88" fmla="*/ 172977 w 445"/>
                <a:gd name="T89" fmla="*/ 92301 h 436"/>
                <a:gd name="T90" fmla="*/ 135020 w 445"/>
                <a:gd name="T91" fmla="*/ 92301 h 436"/>
                <a:gd name="T92" fmla="*/ 135020 w 445"/>
                <a:gd name="T93" fmla="*/ 116332 h 436"/>
                <a:gd name="T94" fmla="*/ 172977 w 445"/>
                <a:gd name="T95" fmla="*/ 116332 h 436"/>
                <a:gd name="T96" fmla="*/ 172977 w 445"/>
                <a:gd name="T97" fmla="*/ 159478 h 436"/>
                <a:gd name="T98" fmla="*/ 202258 w 445"/>
                <a:gd name="T99" fmla="*/ 159478 h 436"/>
                <a:gd name="T100" fmla="*/ 202258 w 445"/>
                <a:gd name="T101" fmla="*/ 116332 h 436"/>
                <a:gd name="T102" fmla="*/ 240758 w 445"/>
                <a:gd name="T103" fmla="*/ 116332 h 436"/>
                <a:gd name="T104" fmla="*/ 240758 w 445"/>
                <a:gd name="T105" fmla="*/ 92301 h 436"/>
                <a:gd name="T106" fmla="*/ 202258 w 445"/>
                <a:gd name="T107" fmla="*/ 92301 h 4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445" h="436">
                  <a:moveTo>
                    <a:pt x="27" y="107"/>
                  </a:moveTo>
                  <a:lnTo>
                    <a:pt x="27" y="107"/>
                  </a:lnTo>
                  <a:cubicBezTo>
                    <a:pt x="27" y="142"/>
                    <a:pt x="36" y="169"/>
                    <a:pt x="62" y="186"/>
                  </a:cubicBezTo>
                  <a:cubicBezTo>
                    <a:pt x="81" y="195"/>
                    <a:pt x="107" y="204"/>
                    <a:pt x="116" y="204"/>
                  </a:cubicBezTo>
                  <a:lnTo>
                    <a:pt x="125" y="204"/>
                  </a:lnTo>
                  <a:cubicBezTo>
                    <a:pt x="125" y="204"/>
                    <a:pt x="116" y="222"/>
                    <a:pt x="134" y="248"/>
                  </a:cubicBezTo>
                  <a:cubicBezTo>
                    <a:pt x="107" y="248"/>
                    <a:pt x="0" y="257"/>
                    <a:pt x="0" y="345"/>
                  </a:cubicBezTo>
                  <a:cubicBezTo>
                    <a:pt x="0" y="435"/>
                    <a:pt x="98" y="435"/>
                    <a:pt x="116" y="435"/>
                  </a:cubicBezTo>
                  <a:cubicBezTo>
                    <a:pt x="116" y="435"/>
                    <a:pt x="116" y="435"/>
                    <a:pt x="125" y="435"/>
                  </a:cubicBezTo>
                  <a:cubicBezTo>
                    <a:pt x="134" y="435"/>
                    <a:pt x="169" y="435"/>
                    <a:pt x="196" y="417"/>
                  </a:cubicBezTo>
                  <a:cubicBezTo>
                    <a:pt x="231" y="399"/>
                    <a:pt x="249" y="364"/>
                    <a:pt x="249" y="320"/>
                  </a:cubicBezTo>
                  <a:cubicBezTo>
                    <a:pt x="249" y="275"/>
                    <a:pt x="222" y="248"/>
                    <a:pt x="205" y="230"/>
                  </a:cubicBezTo>
                  <a:cubicBezTo>
                    <a:pt x="187" y="222"/>
                    <a:pt x="178" y="213"/>
                    <a:pt x="178" y="204"/>
                  </a:cubicBezTo>
                  <a:cubicBezTo>
                    <a:pt x="178" y="195"/>
                    <a:pt x="187" y="186"/>
                    <a:pt x="196" y="177"/>
                  </a:cubicBezTo>
                  <a:cubicBezTo>
                    <a:pt x="213" y="160"/>
                    <a:pt x="231" y="142"/>
                    <a:pt x="231" y="98"/>
                  </a:cubicBezTo>
                  <a:cubicBezTo>
                    <a:pt x="231" y="62"/>
                    <a:pt x="222" y="36"/>
                    <a:pt x="196" y="18"/>
                  </a:cubicBezTo>
                  <a:lnTo>
                    <a:pt x="213" y="18"/>
                  </a:lnTo>
                  <a:cubicBezTo>
                    <a:pt x="231" y="18"/>
                    <a:pt x="249" y="9"/>
                    <a:pt x="249" y="0"/>
                  </a:cubicBezTo>
                  <a:cubicBezTo>
                    <a:pt x="143" y="0"/>
                    <a:pt x="143" y="0"/>
                    <a:pt x="143" y="0"/>
                  </a:cubicBezTo>
                  <a:cubicBezTo>
                    <a:pt x="134" y="0"/>
                    <a:pt x="27" y="0"/>
                    <a:pt x="27" y="107"/>
                  </a:cubicBezTo>
                  <a:close/>
                  <a:moveTo>
                    <a:pt x="205" y="328"/>
                  </a:moveTo>
                  <a:lnTo>
                    <a:pt x="205" y="328"/>
                  </a:lnTo>
                  <a:cubicBezTo>
                    <a:pt x="213" y="364"/>
                    <a:pt x="178" y="390"/>
                    <a:pt x="134" y="390"/>
                  </a:cubicBezTo>
                  <a:cubicBezTo>
                    <a:pt x="90" y="399"/>
                    <a:pt x="54" y="381"/>
                    <a:pt x="54" y="345"/>
                  </a:cubicBezTo>
                  <a:cubicBezTo>
                    <a:pt x="45" y="328"/>
                    <a:pt x="54" y="310"/>
                    <a:pt x="71" y="292"/>
                  </a:cubicBezTo>
                  <a:cubicBezTo>
                    <a:pt x="90" y="283"/>
                    <a:pt x="107" y="275"/>
                    <a:pt x="125" y="275"/>
                  </a:cubicBezTo>
                  <a:cubicBezTo>
                    <a:pt x="134" y="275"/>
                    <a:pt x="134" y="275"/>
                    <a:pt x="134" y="275"/>
                  </a:cubicBezTo>
                  <a:cubicBezTo>
                    <a:pt x="178" y="275"/>
                    <a:pt x="205" y="301"/>
                    <a:pt x="205" y="328"/>
                  </a:cubicBezTo>
                  <a:close/>
                  <a:moveTo>
                    <a:pt x="178" y="80"/>
                  </a:moveTo>
                  <a:lnTo>
                    <a:pt x="178" y="80"/>
                  </a:lnTo>
                  <a:cubicBezTo>
                    <a:pt x="187" y="124"/>
                    <a:pt x="169" y="160"/>
                    <a:pt x="143" y="169"/>
                  </a:cubicBezTo>
                  <a:cubicBezTo>
                    <a:pt x="143" y="169"/>
                    <a:pt x="143" y="169"/>
                    <a:pt x="134" y="169"/>
                  </a:cubicBezTo>
                  <a:cubicBezTo>
                    <a:pt x="107" y="169"/>
                    <a:pt x="90" y="151"/>
                    <a:pt x="81" y="116"/>
                  </a:cubicBezTo>
                  <a:cubicBezTo>
                    <a:pt x="71" y="98"/>
                    <a:pt x="71" y="80"/>
                    <a:pt x="81" y="62"/>
                  </a:cubicBezTo>
                  <a:cubicBezTo>
                    <a:pt x="81" y="45"/>
                    <a:pt x="98" y="36"/>
                    <a:pt x="107" y="26"/>
                  </a:cubicBezTo>
                  <a:lnTo>
                    <a:pt x="116" y="26"/>
                  </a:lnTo>
                  <a:cubicBezTo>
                    <a:pt x="151" y="26"/>
                    <a:pt x="169" y="45"/>
                    <a:pt x="178" y="80"/>
                  </a:cubicBezTo>
                  <a:close/>
                  <a:moveTo>
                    <a:pt x="373" y="169"/>
                  </a:moveTo>
                  <a:lnTo>
                    <a:pt x="373" y="169"/>
                  </a:lnTo>
                  <a:cubicBezTo>
                    <a:pt x="373" y="98"/>
                    <a:pt x="373" y="98"/>
                    <a:pt x="373" y="98"/>
                  </a:cubicBezTo>
                  <a:cubicBezTo>
                    <a:pt x="319" y="98"/>
                    <a:pt x="319" y="98"/>
                    <a:pt x="319" y="98"/>
                  </a:cubicBezTo>
                  <a:cubicBezTo>
                    <a:pt x="319" y="169"/>
                    <a:pt x="319" y="169"/>
                    <a:pt x="319" y="169"/>
                  </a:cubicBezTo>
                  <a:cubicBezTo>
                    <a:pt x="249" y="169"/>
                    <a:pt x="249" y="169"/>
                    <a:pt x="249" y="169"/>
                  </a:cubicBezTo>
                  <a:cubicBezTo>
                    <a:pt x="249" y="213"/>
                    <a:pt x="249" y="213"/>
                    <a:pt x="249" y="213"/>
                  </a:cubicBezTo>
                  <a:cubicBezTo>
                    <a:pt x="319" y="213"/>
                    <a:pt x="319" y="213"/>
                    <a:pt x="319" y="213"/>
                  </a:cubicBezTo>
                  <a:cubicBezTo>
                    <a:pt x="319" y="292"/>
                    <a:pt x="319" y="292"/>
                    <a:pt x="319" y="292"/>
                  </a:cubicBezTo>
                  <a:cubicBezTo>
                    <a:pt x="373" y="292"/>
                    <a:pt x="373" y="292"/>
                    <a:pt x="373" y="292"/>
                  </a:cubicBezTo>
                  <a:cubicBezTo>
                    <a:pt x="373" y="213"/>
                    <a:pt x="373" y="213"/>
                    <a:pt x="373" y="213"/>
                  </a:cubicBezTo>
                  <a:cubicBezTo>
                    <a:pt x="444" y="213"/>
                    <a:pt x="444" y="213"/>
                    <a:pt x="444" y="213"/>
                  </a:cubicBezTo>
                  <a:cubicBezTo>
                    <a:pt x="444" y="169"/>
                    <a:pt x="444" y="169"/>
                    <a:pt x="444" y="169"/>
                  </a:cubicBezTo>
                  <a:lnTo>
                    <a:pt x="373" y="169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dirty="0">
                <a:solidFill>
                  <a:schemeClr val="bg1">
                    <a:lumMod val="85000"/>
                  </a:schemeClr>
                </a:solidFill>
              </a:endParaRPr>
            </a:p>
          </p:txBody>
        </p:sp>
        <p:sp>
          <p:nvSpPr>
            <p:cNvPr id="11" name="Freeform 75"/>
            <p:cNvSpPr>
              <a:spLocks noChangeArrowheads="1"/>
            </p:cNvSpPr>
            <p:nvPr userDrawn="1"/>
          </p:nvSpPr>
          <p:spPr bwMode="auto">
            <a:xfrm>
              <a:off x="11815740" y="389689"/>
              <a:ext cx="74940" cy="139174"/>
            </a:xfrm>
            <a:custGeom>
              <a:avLst/>
              <a:gdLst>
                <a:gd name="T0" fmla="*/ 132814 w 249"/>
                <a:gd name="T1" fmla="*/ 43735 h 453"/>
                <a:gd name="T2" fmla="*/ 132814 w 249"/>
                <a:gd name="T3" fmla="*/ 43735 h 453"/>
                <a:gd name="T4" fmla="*/ 94791 w 249"/>
                <a:gd name="T5" fmla="*/ 43735 h 453"/>
                <a:gd name="T6" fmla="*/ 85687 w 249"/>
                <a:gd name="T7" fmla="*/ 58496 h 453"/>
                <a:gd name="T8" fmla="*/ 85687 w 249"/>
                <a:gd name="T9" fmla="*/ 87470 h 453"/>
                <a:gd name="T10" fmla="*/ 132814 w 249"/>
                <a:gd name="T11" fmla="*/ 87470 h 453"/>
                <a:gd name="T12" fmla="*/ 132814 w 249"/>
                <a:gd name="T13" fmla="*/ 126285 h 453"/>
                <a:gd name="T14" fmla="*/ 85687 w 249"/>
                <a:gd name="T15" fmla="*/ 126285 h 453"/>
                <a:gd name="T16" fmla="*/ 85687 w 249"/>
                <a:gd name="T17" fmla="*/ 247103 h 453"/>
                <a:gd name="T18" fmla="*/ 42308 w 249"/>
                <a:gd name="T19" fmla="*/ 247103 h 453"/>
                <a:gd name="T20" fmla="*/ 42308 w 249"/>
                <a:gd name="T21" fmla="*/ 126285 h 453"/>
                <a:gd name="T22" fmla="*/ 0 w 249"/>
                <a:gd name="T23" fmla="*/ 126285 h 453"/>
                <a:gd name="T24" fmla="*/ 0 w 249"/>
                <a:gd name="T25" fmla="*/ 87470 h 453"/>
                <a:gd name="T26" fmla="*/ 42308 w 249"/>
                <a:gd name="T27" fmla="*/ 87470 h 453"/>
                <a:gd name="T28" fmla="*/ 42308 w 249"/>
                <a:gd name="T29" fmla="*/ 63416 h 453"/>
                <a:gd name="T30" fmla="*/ 94791 w 249"/>
                <a:gd name="T31" fmla="*/ 0 h 453"/>
                <a:gd name="T32" fmla="*/ 132814 w 249"/>
                <a:gd name="T33" fmla="*/ 0 h 453"/>
                <a:gd name="T34" fmla="*/ 132814 w 249"/>
                <a:gd name="T35" fmla="*/ 43735 h 453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49" h="453">
                  <a:moveTo>
                    <a:pt x="248" y="80"/>
                  </a:moveTo>
                  <a:lnTo>
                    <a:pt x="248" y="80"/>
                  </a:lnTo>
                  <a:cubicBezTo>
                    <a:pt x="177" y="80"/>
                    <a:pt x="177" y="80"/>
                    <a:pt x="177" y="80"/>
                  </a:cubicBezTo>
                  <a:cubicBezTo>
                    <a:pt x="169" y="80"/>
                    <a:pt x="160" y="89"/>
                    <a:pt x="160" y="107"/>
                  </a:cubicBezTo>
                  <a:cubicBezTo>
                    <a:pt x="160" y="160"/>
                    <a:pt x="160" y="160"/>
                    <a:pt x="160" y="160"/>
                  </a:cubicBezTo>
                  <a:cubicBezTo>
                    <a:pt x="248" y="160"/>
                    <a:pt x="248" y="160"/>
                    <a:pt x="248" y="160"/>
                  </a:cubicBezTo>
                  <a:cubicBezTo>
                    <a:pt x="248" y="231"/>
                    <a:pt x="248" y="231"/>
                    <a:pt x="248" y="231"/>
                  </a:cubicBezTo>
                  <a:cubicBezTo>
                    <a:pt x="160" y="231"/>
                    <a:pt x="160" y="231"/>
                    <a:pt x="160" y="231"/>
                  </a:cubicBezTo>
                  <a:cubicBezTo>
                    <a:pt x="160" y="452"/>
                    <a:pt x="160" y="452"/>
                    <a:pt x="160" y="452"/>
                  </a:cubicBezTo>
                  <a:cubicBezTo>
                    <a:pt x="79" y="452"/>
                    <a:pt x="79" y="452"/>
                    <a:pt x="79" y="452"/>
                  </a:cubicBezTo>
                  <a:cubicBezTo>
                    <a:pt x="79" y="231"/>
                    <a:pt x="79" y="231"/>
                    <a:pt x="79" y="231"/>
                  </a:cubicBezTo>
                  <a:cubicBezTo>
                    <a:pt x="0" y="231"/>
                    <a:pt x="0" y="231"/>
                    <a:pt x="0" y="231"/>
                  </a:cubicBezTo>
                  <a:cubicBezTo>
                    <a:pt x="0" y="160"/>
                    <a:pt x="0" y="160"/>
                    <a:pt x="0" y="160"/>
                  </a:cubicBezTo>
                  <a:cubicBezTo>
                    <a:pt x="79" y="160"/>
                    <a:pt x="79" y="160"/>
                    <a:pt x="79" y="160"/>
                  </a:cubicBezTo>
                  <a:cubicBezTo>
                    <a:pt x="79" y="116"/>
                    <a:pt x="79" y="116"/>
                    <a:pt x="79" y="116"/>
                  </a:cubicBezTo>
                  <a:cubicBezTo>
                    <a:pt x="79" y="54"/>
                    <a:pt x="115" y="0"/>
                    <a:pt x="177" y="0"/>
                  </a:cubicBezTo>
                  <a:cubicBezTo>
                    <a:pt x="248" y="0"/>
                    <a:pt x="248" y="0"/>
                    <a:pt x="248" y="0"/>
                  </a:cubicBezTo>
                  <a:lnTo>
                    <a:pt x="248" y="80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dirty="0">
                <a:solidFill>
                  <a:schemeClr val="bg1">
                    <a:lumMod val="85000"/>
                  </a:schemeClr>
                </a:solidFill>
              </a:endParaRPr>
            </a:p>
          </p:txBody>
        </p:sp>
        <p:sp>
          <p:nvSpPr>
            <p:cNvPr id="12" name="Freeform 85"/>
            <p:cNvSpPr>
              <a:spLocks noChangeArrowheads="1"/>
            </p:cNvSpPr>
            <p:nvPr userDrawn="1"/>
          </p:nvSpPr>
          <p:spPr bwMode="auto">
            <a:xfrm>
              <a:off x="11782731" y="665901"/>
              <a:ext cx="140959" cy="113302"/>
            </a:xfrm>
            <a:custGeom>
              <a:avLst/>
              <a:gdLst>
                <a:gd name="T0" fmla="*/ 250282 w 462"/>
                <a:gd name="T1" fmla="*/ 24258 h 374"/>
                <a:gd name="T2" fmla="*/ 250282 w 462"/>
                <a:gd name="T3" fmla="*/ 24258 h 374"/>
                <a:gd name="T4" fmla="*/ 221508 w 462"/>
                <a:gd name="T5" fmla="*/ 33962 h 374"/>
                <a:gd name="T6" fmla="*/ 240510 w 462"/>
                <a:gd name="T7" fmla="*/ 5391 h 374"/>
                <a:gd name="T8" fmla="*/ 211192 w 462"/>
                <a:gd name="T9" fmla="*/ 19407 h 374"/>
                <a:gd name="T10" fmla="*/ 173189 w 462"/>
                <a:gd name="T11" fmla="*/ 0 h 374"/>
                <a:gd name="T12" fmla="*/ 119983 w 462"/>
                <a:gd name="T13" fmla="*/ 52829 h 374"/>
                <a:gd name="T14" fmla="*/ 124870 w 462"/>
                <a:gd name="T15" fmla="*/ 62532 h 374"/>
                <a:gd name="T16" fmla="*/ 19002 w 462"/>
                <a:gd name="T17" fmla="*/ 10242 h 374"/>
                <a:gd name="T18" fmla="*/ 9229 w 462"/>
                <a:gd name="T19" fmla="*/ 38813 h 374"/>
                <a:gd name="T20" fmla="*/ 33118 w 462"/>
                <a:gd name="T21" fmla="*/ 81400 h 374"/>
                <a:gd name="T22" fmla="*/ 9229 w 462"/>
                <a:gd name="T23" fmla="*/ 72236 h 374"/>
                <a:gd name="T24" fmla="*/ 9229 w 462"/>
                <a:gd name="T25" fmla="*/ 72236 h 374"/>
                <a:gd name="T26" fmla="*/ 53205 w 462"/>
                <a:gd name="T27" fmla="*/ 124526 h 374"/>
                <a:gd name="T28" fmla="*/ 38004 w 462"/>
                <a:gd name="T29" fmla="*/ 124526 h 374"/>
                <a:gd name="T30" fmla="*/ 28774 w 462"/>
                <a:gd name="T31" fmla="*/ 124526 h 374"/>
                <a:gd name="T32" fmla="*/ 77093 w 462"/>
                <a:gd name="T33" fmla="*/ 158487 h 374"/>
                <a:gd name="T34" fmla="*/ 14116 w 462"/>
                <a:gd name="T35" fmla="*/ 182206 h 374"/>
                <a:gd name="T36" fmla="*/ 0 w 462"/>
                <a:gd name="T37" fmla="*/ 182206 h 374"/>
                <a:gd name="T38" fmla="*/ 77093 w 462"/>
                <a:gd name="T39" fmla="*/ 201074 h 374"/>
                <a:gd name="T40" fmla="*/ 221508 w 462"/>
                <a:gd name="T41" fmla="*/ 57681 h 374"/>
                <a:gd name="T42" fmla="*/ 221508 w 462"/>
                <a:gd name="T43" fmla="*/ 52829 h 374"/>
                <a:gd name="T44" fmla="*/ 250282 w 462"/>
                <a:gd name="T45" fmla="*/ 24258 h 374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462" h="374">
                  <a:moveTo>
                    <a:pt x="461" y="45"/>
                  </a:moveTo>
                  <a:lnTo>
                    <a:pt x="461" y="45"/>
                  </a:lnTo>
                  <a:cubicBezTo>
                    <a:pt x="443" y="54"/>
                    <a:pt x="425" y="63"/>
                    <a:pt x="408" y="63"/>
                  </a:cubicBezTo>
                  <a:cubicBezTo>
                    <a:pt x="425" y="54"/>
                    <a:pt x="443" y="36"/>
                    <a:pt x="443" y="10"/>
                  </a:cubicBezTo>
                  <a:cubicBezTo>
                    <a:pt x="425" y="19"/>
                    <a:pt x="408" y="27"/>
                    <a:pt x="389" y="36"/>
                  </a:cubicBezTo>
                  <a:cubicBezTo>
                    <a:pt x="372" y="19"/>
                    <a:pt x="345" y="0"/>
                    <a:pt x="319" y="0"/>
                  </a:cubicBezTo>
                  <a:cubicBezTo>
                    <a:pt x="265" y="0"/>
                    <a:pt x="221" y="45"/>
                    <a:pt x="221" y="98"/>
                  </a:cubicBezTo>
                  <a:cubicBezTo>
                    <a:pt x="221" y="107"/>
                    <a:pt x="221" y="116"/>
                    <a:pt x="230" y="116"/>
                  </a:cubicBezTo>
                  <a:cubicBezTo>
                    <a:pt x="151" y="116"/>
                    <a:pt x="79" y="81"/>
                    <a:pt x="35" y="19"/>
                  </a:cubicBezTo>
                  <a:cubicBezTo>
                    <a:pt x="26" y="36"/>
                    <a:pt x="17" y="54"/>
                    <a:pt x="17" y="72"/>
                  </a:cubicBezTo>
                  <a:cubicBezTo>
                    <a:pt x="17" y="98"/>
                    <a:pt x="35" y="134"/>
                    <a:pt x="61" y="151"/>
                  </a:cubicBezTo>
                  <a:cubicBezTo>
                    <a:pt x="44" y="143"/>
                    <a:pt x="35" y="143"/>
                    <a:pt x="17" y="134"/>
                  </a:cubicBezTo>
                  <a:cubicBezTo>
                    <a:pt x="17" y="178"/>
                    <a:pt x="53" y="222"/>
                    <a:pt x="98" y="231"/>
                  </a:cubicBezTo>
                  <a:cubicBezTo>
                    <a:pt x="89" y="231"/>
                    <a:pt x="79" y="231"/>
                    <a:pt x="70" y="231"/>
                  </a:cubicBezTo>
                  <a:cubicBezTo>
                    <a:pt x="61" y="231"/>
                    <a:pt x="61" y="231"/>
                    <a:pt x="53" y="231"/>
                  </a:cubicBezTo>
                  <a:cubicBezTo>
                    <a:pt x="61" y="266"/>
                    <a:pt x="98" y="294"/>
                    <a:pt x="142" y="294"/>
                  </a:cubicBezTo>
                  <a:cubicBezTo>
                    <a:pt x="106" y="319"/>
                    <a:pt x="70" y="338"/>
                    <a:pt x="26" y="338"/>
                  </a:cubicBezTo>
                  <a:cubicBezTo>
                    <a:pt x="17" y="338"/>
                    <a:pt x="8" y="338"/>
                    <a:pt x="0" y="338"/>
                  </a:cubicBezTo>
                  <a:cubicBezTo>
                    <a:pt x="44" y="364"/>
                    <a:pt x="89" y="373"/>
                    <a:pt x="142" y="373"/>
                  </a:cubicBezTo>
                  <a:cubicBezTo>
                    <a:pt x="319" y="373"/>
                    <a:pt x="408" y="231"/>
                    <a:pt x="408" y="107"/>
                  </a:cubicBezTo>
                  <a:lnTo>
                    <a:pt x="408" y="98"/>
                  </a:lnTo>
                  <a:cubicBezTo>
                    <a:pt x="434" y="81"/>
                    <a:pt x="443" y="72"/>
                    <a:pt x="461" y="45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dirty="0">
                <a:solidFill>
                  <a:schemeClr val="bg1">
                    <a:lumMod val="85000"/>
                  </a:schemeClr>
                </a:solidFill>
              </a:endParaRPr>
            </a:p>
          </p:txBody>
        </p:sp>
      </p:grpSp>
      <p:sp>
        <p:nvSpPr>
          <p:cNvPr id="13" name="TextBox 12"/>
          <p:cNvSpPr txBox="1"/>
          <p:nvPr userDrawn="1"/>
        </p:nvSpPr>
        <p:spPr>
          <a:xfrm>
            <a:off x="203435" y="152154"/>
            <a:ext cx="151733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i="0" dirty="0">
                <a:solidFill>
                  <a:schemeClr val="bg1">
                    <a:lumMod val="85000"/>
                  </a:schemeClr>
                </a:solidFill>
                <a:latin typeface="Segoe UI" pitchFamily="34" charset="0"/>
                <a:cs typeface="Segoe UI" pitchFamily="34" charset="0"/>
              </a:rPr>
              <a:t>pre</a:t>
            </a:r>
            <a:r>
              <a:rPr lang="en-US" sz="2000" b="0" i="0" dirty="0">
                <a:solidFill>
                  <a:schemeClr val="bg1">
                    <a:lumMod val="85000"/>
                  </a:schemeClr>
                </a:solidFill>
                <a:latin typeface="Segoe UI" pitchFamily="34" charset="0"/>
                <a:cs typeface="Segoe UI" pitchFamily="34" charset="0"/>
              </a:rPr>
              <a:t>stigious.</a:t>
            </a:r>
            <a:endParaRPr lang="id-ID" sz="2000" b="0" i="0" dirty="0">
              <a:solidFill>
                <a:schemeClr val="bg1">
                  <a:lumMod val="85000"/>
                </a:schemeClr>
              </a:solidFill>
              <a:latin typeface="Segoe UI" pitchFamily="34" charset="0"/>
              <a:cs typeface="Segoe UI" pitchFamily="34" charset="0"/>
            </a:endParaRPr>
          </a:p>
        </p:txBody>
      </p:sp>
      <p:sp>
        <p:nvSpPr>
          <p:cNvPr id="15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1079352" y="6119525"/>
            <a:ext cx="2025650" cy="3587750"/>
          </a:xfrm>
          <a:prstGeom prst="rect">
            <a:avLst/>
          </a:prstGeom>
          <a:effectLst>
            <a:innerShdw blurRad="76200">
              <a:schemeClr val="tx1">
                <a:lumMod val="75000"/>
                <a:lumOff val="25000"/>
              </a:schemeClr>
            </a:innerShdw>
          </a:effectLst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id-ID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 nodePh="1">
                                  <p:stCondLst>
                                    <p:cond delay="200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 nodePh="1">
                                  <p:stCondLst>
                                    <p:cond delay="2750"/>
                                  </p:stCondLst>
                                  <p:endCondLst>
                                    <p:cond evt="begin" delay="0">
                                      <p:tn val="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5" grpId="0"/>
    </p:bld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20_Title Slide">
    <p:bg>
      <p:bgPr>
        <a:gradFill>
          <a:gsLst>
            <a:gs pos="0">
              <a:schemeClr val="accent1"/>
            </a:gs>
            <a:gs pos="100000">
              <a:schemeClr val="accent5"/>
            </a:gs>
          </a:gsLst>
          <a:lin ang="36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 rot="10800000" flipV="1">
            <a:off x="11221930" y="6153613"/>
            <a:ext cx="9700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60E2A6B-A809-4840-BF14-8648BC0BDF87}" type="slidenum">
              <a:rPr lang="id-ID" sz="3600" b="1" i="0" smtClean="0">
                <a:solidFill>
                  <a:schemeClr val="bg1">
                    <a:lumMod val="95000"/>
                    <a:alpha val="30000"/>
                  </a:schemeClr>
                </a:solidFill>
                <a:latin typeface="Segoe UI" pitchFamily="34" charset="0"/>
                <a:ea typeface="Roboto Black" pitchFamily="2" charset="0"/>
                <a:cs typeface="Segoe UI" pitchFamily="34" charset="0"/>
              </a:rPr>
            </a:fld>
            <a:endParaRPr lang="id-ID" sz="7200" b="1" i="0" dirty="0">
              <a:solidFill>
                <a:schemeClr val="bg1">
                  <a:lumMod val="95000"/>
                  <a:alpha val="30000"/>
                </a:schemeClr>
              </a:solidFill>
              <a:latin typeface="Segoe UI" pitchFamily="34" charset="0"/>
              <a:ea typeface="Roboto Black" pitchFamily="2" charset="0"/>
              <a:cs typeface="Segoe UI" pitchFamily="34" charset="0"/>
            </a:endParaRPr>
          </a:p>
        </p:txBody>
      </p:sp>
      <p:grpSp>
        <p:nvGrpSpPr>
          <p:cNvPr id="3" name="Group 2"/>
          <p:cNvGrpSpPr/>
          <p:nvPr userDrawn="1"/>
        </p:nvGrpSpPr>
        <p:grpSpPr>
          <a:xfrm>
            <a:off x="203438" y="4412134"/>
            <a:ext cx="261610" cy="2180211"/>
            <a:chOff x="393989" y="4391088"/>
            <a:chExt cx="261610" cy="2180211"/>
          </a:xfrm>
        </p:grpSpPr>
        <p:sp>
          <p:nvSpPr>
            <p:cNvPr id="4" name="Freeform 62"/>
            <p:cNvSpPr>
              <a:spLocks noEditPoints="1"/>
            </p:cNvSpPr>
            <p:nvPr/>
          </p:nvSpPr>
          <p:spPr bwMode="auto">
            <a:xfrm>
              <a:off x="447770" y="6419851"/>
              <a:ext cx="154040" cy="151448"/>
            </a:xfrm>
            <a:custGeom>
              <a:avLst/>
              <a:gdLst>
                <a:gd name="T0" fmla="*/ 92739 w 55"/>
                <a:gd name="T1" fmla="*/ 185737 h 54"/>
                <a:gd name="T2" fmla="*/ 0 w 55"/>
                <a:gd name="T3" fmla="*/ 92869 h 54"/>
                <a:gd name="T4" fmla="*/ 92739 w 55"/>
                <a:gd name="T5" fmla="*/ 0 h 54"/>
                <a:gd name="T6" fmla="*/ 188913 w 55"/>
                <a:gd name="T7" fmla="*/ 92869 h 54"/>
                <a:gd name="T8" fmla="*/ 92739 w 55"/>
                <a:gd name="T9" fmla="*/ 185737 h 54"/>
                <a:gd name="T10" fmla="*/ 13739 w 55"/>
                <a:gd name="T11" fmla="*/ 92869 h 54"/>
                <a:gd name="T12" fmla="*/ 92739 w 55"/>
                <a:gd name="T13" fmla="*/ 171979 h 54"/>
                <a:gd name="T14" fmla="*/ 171739 w 55"/>
                <a:gd name="T15" fmla="*/ 92869 h 54"/>
                <a:gd name="T16" fmla="*/ 92739 w 55"/>
                <a:gd name="T17" fmla="*/ 13758 h 54"/>
                <a:gd name="T18" fmla="*/ 13739 w 55"/>
                <a:gd name="T19" fmla="*/ 92869 h 54"/>
                <a:gd name="T20" fmla="*/ 140826 w 55"/>
                <a:gd name="T21" fmla="*/ 127264 h 54"/>
                <a:gd name="T22" fmla="*/ 96174 w 55"/>
                <a:gd name="T23" fmla="*/ 151341 h 54"/>
                <a:gd name="T24" fmla="*/ 37783 w 55"/>
                <a:gd name="T25" fmla="*/ 92869 h 54"/>
                <a:gd name="T26" fmla="*/ 96174 w 55"/>
                <a:gd name="T27" fmla="*/ 34396 h 54"/>
                <a:gd name="T28" fmla="*/ 137391 w 55"/>
                <a:gd name="T29" fmla="*/ 58473 h 54"/>
                <a:gd name="T30" fmla="*/ 137391 w 55"/>
                <a:gd name="T31" fmla="*/ 72231 h 54"/>
                <a:gd name="T32" fmla="*/ 137391 w 55"/>
                <a:gd name="T33" fmla="*/ 72231 h 54"/>
                <a:gd name="T34" fmla="*/ 123652 w 55"/>
                <a:gd name="T35" fmla="*/ 72231 h 54"/>
                <a:gd name="T36" fmla="*/ 120217 w 55"/>
                <a:gd name="T37" fmla="*/ 72231 h 54"/>
                <a:gd name="T38" fmla="*/ 120217 w 55"/>
                <a:gd name="T39" fmla="*/ 61912 h 54"/>
                <a:gd name="T40" fmla="*/ 96174 w 55"/>
                <a:gd name="T41" fmla="*/ 51594 h 54"/>
                <a:gd name="T42" fmla="*/ 54957 w 55"/>
                <a:gd name="T43" fmla="*/ 92869 h 54"/>
                <a:gd name="T44" fmla="*/ 96174 w 55"/>
                <a:gd name="T45" fmla="*/ 134143 h 54"/>
                <a:gd name="T46" fmla="*/ 120217 w 55"/>
                <a:gd name="T47" fmla="*/ 123825 h 54"/>
                <a:gd name="T48" fmla="*/ 120217 w 55"/>
                <a:gd name="T49" fmla="*/ 113506 h 54"/>
                <a:gd name="T50" fmla="*/ 123652 w 55"/>
                <a:gd name="T51" fmla="*/ 113506 h 54"/>
                <a:gd name="T52" fmla="*/ 137391 w 55"/>
                <a:gd name="T53" fmla="*/ 113506 h 54"/>
                <a:gd name="T54" fmla="*/ 140826 w 55"/>
                <a:gd name="T55" fmla="*/ 113506 h 54"/>
                <a:gd name="T56" fmla="*/ 140826 w 55"/>
                <a:gd name="T57" fmla="*/ 127264 h 54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55" h="54">
                  <a:moveTo>
                    <a:pt x="27" y="54"/>
                  </a:moveTo>
                  <a:cubicBezTo>
                    <a:pt x="12" y="54"/>
                    <a:pt x="0" y="42"/>
                    <a:pt x="0" y="27"/>
                  </a:cubicBezTo>
                  <a:cubicBezTo>
                    <a:pt x="0" y="12"/>
                    <a:pt x="12" y="0"/>
                    <a:pt x="27" y="0"/>
                  </a:cubicBezTo>
                  <a:cubicBezTo>
                    <a:pt x="42" y="0"/>
                    <a:pt x="55" y="12"/>
                    <a:pt x="55" y="27"/>
                  </a:cubicBezTo>
                  <a:cubicBezTo>
                    <a:pt x="55" y="42"/>
                    <a:pt x="42" y="54"/>
                    <a:pt x="27" y="54"/>
                  </a:cubicBezTo>
                  <a:close/>
                  <a:moveTo>
                    <a:pt x="4" y="27"/>
                  </a:moveTo>
                  <a:cubicBezTo>
                    <a:pt x="4" y="40"/>
                    <a:pt x="15" y="50"/>
                    <a:pt x="27" y="50"/>
                  </a:cubicBezTo>
                  <a:cubicBezTo>
                    <a:pt x="40" y="50"/>
                    <a:pt x="50" y="40"/>
                    <a:pt x="50" y="27"/>
                  </a:cubicBezTo>
                  <a:cubicBezTo>
                    <a:pt x="50" y="14"/>
                    <a:pt x="40" y="4"/>
                    <a:pt x="27" y="4"/>
                  </a:cubicBezTo>
                  <a:cubicBezTo>
                    <a:pt x="15" y="4"/>
                    <a:pt x="4" y="14"/>
                    <a:pt x="4" y="27"/>
                  </a:cubicBezTo>
                  <a:close/>
                  <a:moveTo>
                    <a:pt x="41" y="37"/>
                  </a:moveTo>
                  <a:cubicBezTo>
                    <a:pt x="41" y="42"/>
                    <a:pt x="33" y="44"/>
                    <a:pt x="28" y="44"/>
                  </a:cubicBezTo>
                  <a:cubicBezTo>
                    <a:pt x="18" y="44"/>
                    <a:pt x="11" y="37"/>
                    <a:pt x="11" y="27"/>
                  </a:cubicBezTo>
                  <a:cubicBezTo>
                    <a:pt x="11" y="17"/>
                    <a:pt x="18" y="10"/>
                    <a:pt x="28" y="10"/>
                  </a:cubicBezTo>
                  <a:cubicBezTo>
                    <a:pt x="31" y="10"/>
                    <a:pt x="40" y="11"/>
                    <a:pt x="40" y="17"/>
                  </a:cubicBezTo>
                  <a:cubicBezTo>
                    <a:pt x="40" y="21"/>
                    <a:pt x="40" y="21"/>
                    <a:pt x="40" y="21"/>
                  </a:cubicBezTo>
                  <a:cubicBezTo>
                    <a:pt x="40" y="21"/>
                    <a:pt x="40" y="21"/>
                    <a:pt x="40" y="21"/>
                  </a:cubicBezTo>
                  <a:cubicBezTo>
                    <a:pt x="36" y="21"/>
                    <a:pt x="36" y="21"/>
                    <a:pt x="36" y="21"/>
                  </a:cubicBezTo>
                  <a:cubicBezTo>
                    <a:pt x="35" y="21"/>
                    <a:pt x="35" y="21"/>
                    <a:pt x="35" y="21"/>
                  </a:cubicBezTo>
                  <a:cubicBezTo>
                    <a:pt x="35" y="18"/>
                    <a:pt x="35" y="18"/>
                    <a:pt x="35" y="18"/>
                  </a:cubicBezTo>
                  <a:cubicBezTo>
                    <a:pt x="35" y="16"/>
                    <a:pt x="31" y="15"/>
                    <a:pt x="28" y="15"/>
                  </a:cubicBezTo>
                  <a:cubicBezTo>
                    <a:pt x="21" y="15"/>
                    <a:pt x="16" y="20"/>
                    <a:pt x="16" y="27"/>
                  </a:cubicBezTo>
                  <a:cubicBezTo>
                    <a:pt x="16" y="34"/>
                    <a:pt x="21" y="39"/>
                    <a:pt x="28" y="39"/>
                  </a:cubicBezTo>
                  <a:cubicBezTo>
                    <a:pt x="31" y="39"/>
                    <a:pt x="35" y="38"/>
                    <a:pt x="35" y="36"/>
                  </a:cubicBezTo>
                  <a:cubicBezTo>
                    <a:pt x="35" y="33"/>
                    <a:pt x="35" y="33"/>
                    <a:pt x="35" y="33"/>
                  </a:cubicBezTo>
                  <a:cubicBezTo>
                    <a:pt x="35" y="33"/>
                    <a:pt x="36" y="33"/>
                    <a:pt x="36" y="33"/>
                  </a:cubicBezTo>
                  <a:cubicBezTo>
                    <a:pt x="40" y="33"/>
                    <a:pt x="40" y="33"/>
                    <a:pt x="40" y="33"/>
                  </a:cubicBezTo>
                  <a:cubicBezTo>
                    <a:pt x="41" y="33"/>
                    <a:pt x="41" y="33"/>
                    <a:pt x="41" y="33"/>
                  </a:cubicBezTo>
                  <a:lnTo>
                    <a:pt x="41" y="37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/>
            <a:lstStyle/>
            <a:p>
              <a:endParaRPr lang="en-US" b="0" dirty="0">
                <a:solidFill>
                  <a:schemeClr val="bg1">
                    <a:lumMod val="75000"/>
                  </a:schemeClr>
                </a:solidFill>
                <a:latin typeface="HelveticaNeue light" pitchFamily="2" charset="0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 rot="16200000">
              <a:off x="-457206" y="5242283"/>
              <a:ext cx="1963999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0" i="0" spc="300" dirty="0" smtClean="0">
                  <a:solidFill>
                    <a:schemeClr val="bg1">
                      <a:lumMod val="85000"/>
                    </a:schemeClr>
                  </a:solidFill>
                  <a:latin typeface="Segoe UI" pitchFamily="34" charset="0"/>
                  <a:ea typeface="Roboto Medium" pitchFamily="2" charset="0"/>
                  <a:cs typeface="Segoe UI" pitchFamily="34" charset="0"/>
                </a:rPr>
                <a:t>PRESTIGIOUS</a:t>
              </a:r>
              <a:r>
                <a:rPr lang="en-US" sz="1100" b="0" i="0" spc="300" dirty="0" smtClean="0">
                  <a:solidFill>
                    <a:schemeClr val="bg1">
                      <a:lumMod val="85000"/>
                    </a:schemeClr>
                  </a:solidFill>
                  <a:latin typeface="Segoe UI" pitchFamily="34" charset="0"/>
                  <a:ea typeface="Roboto Light" pitchFamily="2" charset="0"/>
                  <a:cs typeface="Segoe UI" pitchFamily="34" charset="0"/>
                </a:rPr>
                <a:t>.2030</a:t>
              </a:r>
              <a:endParaRPr lang="id-ID" sz="1100" b="0" i="0" spc="300" dirty="0">
                <a:solidFill>
                  <a:schemeClr val="bg1">
                    <a:lumMod val="85000"/>
                  </a:schemeClr>
                </a:solidFill>
                <a:latin typeface="Segoe UI" pitchFamily="34" charset="0"/>
                <a:ea typeface="Roboto Light" pitchFamily="2" charset="0"/>
                <a:cs typeface="Segoe UI" pitchFamily="34" charset="0"/>
              </a:endParaRPr>
            </a:p>
          </p:txBody>
        </p:sp>
      </p:grpSp>
      <p:cxnSp>
        <p:nvCxnSpPr>
          <p:cNvPr id="6" name="Straight Connector 5"/>
          <p:cNvCxnSpPr/>
          <p:nvPr userDrawn="1"/>
        </p:nvCxnSpPr>
        <p:spPr>
          <a:xfrm flipV="1">
            <a:off x="11925780" y="1"/>
            <a:ext cx="0" cy="276224"/>
          </a:xfrm>
          <a:prstGeom prst="line">
            <a:avLst/>
          </a:prstGeom>
          <a:ln w="12700">
            <a:solidFill>
              <a:schemeClr val="bg1">
                <a:lumMod val="95000"/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" name="Group 6"/>
          <p:cNvGrpSpPr/>
          <p:nvPr userDrawn="1"/>
        </p:nvGrpSpPr>
        <p:grpSpPr>
          <a:xfrm>
            <a:off x="11855301" y="389689"/>
            <a:ext cx="140959" cy="660373"/>
            <a:chOff x="11782731" y="389689"/>
            <a:chExt cx="140959" cy="660373"/>
          </a:xfrm>
        </p:grpSpPr>
        <p:sp>
          <p:nvSpPr>
            <p:cNvPr id="8" name="Freeform 74"/>
            <p:cNvSpPr>
              <a:spLocks noChangeArrowheads="1"/>
            </p:cNvSpPr>
            <p:nvPr userDrawn="1"/>
          </p:nvSpPr>
          <p:spPr bwMode="auto">
            <a:xfrm>
              <a:off x="11785407" y="916241"/>
              <a:ext cx="135607" cy="133821"/>
            </a:xfrm>
            <a:custGeom>
              <a:avLst/>
              <a:gdLst>
                <a:gd name="T0" fmla="*/ 14641 w 445"/>
                <a:gd name="T1" fmla="*/ 58439 h 436"/>
                <a:gd name="T2" fmla="*/ 14641 w 445"/>
                <a:gd name="T3" fmla="*/ 58439 h 436"/>
                <a:gd name="T4" fmla="*/ 33619 w 445"/>
                <a:gd name="T5" fmla="*/ 101585 h 436"/>
                <a:gd name="T6" fmla="*/ 62901 w 445"/>
                <a:gd name="T7" fmla="*/ 111416 h 436"/>
                <a:gd name="T8" fmla="*/ 67781 w 445"/>
                <a:gd name="T9" fmla="*/ 111416 h 436"/>
                <a:gd name="T10" fmla="*/ 72661 w 445"/>
                <a:gd name="T11" fmla="*/ 135447 h 436"/>
                <a:gd name="T12" fmla="*/ 72661 w 445"/>
                <a:gd name="T13" fmla="*/ 135447 h 436"/>
                <a:gd name="T14" fmla="*/ 0 w 445"/>
                <a:gd name="T15" fmla="*/ 188425 h 436"/>
                <a:gd name="T16" fmla="*/ 62901 w 445"/>
                <a:gd name="T17" fmla="*/ 237579 h 436"/>
                <a:gd name="T18" fmla="*/ 62901 w 445"/>
                <a:gd name="T19" fmla="*/ 237579 h 436"/>
                <a:gd name="T20" fmla="*/ 67781 w 445"/>
                <a:gd name="T21" fmla="*/ 237579 h 436"/>
                <a:gd name="T22" fmla="*/ 106280 w 445"/>
                <a:gd name="T23" fmla="*/ 227748 h 436"/>
                <a:gd name="T24" fmla="*/ 135020 w 445"/>
                <a:gd name="T25" fmla="*/ 174771 h 436"/>
                <a:gd name="T26" fmla="*/ 111161 w 445"/>
                <a:gd name="T27" fmla="*/ 125616 h 436"/>
                <a:gd name="T28" fmla="*/ 96520 w 445"/>
                <a:gd name="T29" fmla="*/ 111416 h 436"/>
                <a:gd name="T30" fmla="*/ 106280 w 445"/>
                <a:gd name="T31" fmla="*/ 96670 h 436"/>
                <a:gd name="T32" fmla="*/ 125259 w 445"/>
                <a:gd name="T33" fmla="*/ 53524 h 436"/>
                <a:gd name="T34" fmla="*/ 106280 w 445"/>
                <a:gd name="T35" fmla="*/ 9831 h 436"/>
                <a:gd name="T36" fmla="*/ 115499 w 445"/>
                <a:gd name="T37" fmla="*/ 9831 h 436"/>
                <a:gd name="T38" fmla="*/ 135020 w 445"/>
                <a:gd name="T39" fmla="*/ 0 h 436"/>
                <a:gd name="T40" fmla="*/ 135020 w 445"/>
                <a:gd name="T41" fmla="*/ 0 h 436"/>
                <a:gd name="T42" fmla="*/ 77541 w 445"/>
                <a:gd name="T43" fmla="*/ 0 h 436"/>
                <a:gd name="T44" fmla="*/ 14641 w 445"/>
                <a:gd name="T45" fmla="*/ 58439 h 436"/>
                <a:gd name="T46" fmla="*/ 111161 w 445"/>
                <a:gd name="T47" fmla="*/ 179140 h 436"/>
                <a:gd name="T48" fmla="*/ 111161 w 445"/>
                <a:gd name="T49" fmla="*/ 179140 h 436"/>
                <a:gd name="T50" fmla="*/ 72661 w 445"/>
                <a:gd name="T51" fmla="*/ 213002 h 436"/>
                <a:gd name="T52" fmla="*/ 29281 w 445"/>
                <a:gd name="T53" fmla="*/ 188425 h 436"/>
                <a:gd name="T54" fmla="*/ 38500 w 445"/>
                <a:gd name="T55" fmla="*/ 159478 h 436"/>
                <a:gd name="T56" fmla="*/ 67781 w 445"/>
                <a:gd name="T57" fmla="*/ 150194 h 436"/>
                <a:gd name="T58" fmla="*/ 72661 w 445"/>
                <a:gd name="T59" fmla="*/ 150194 h 436"/>
                <a:gd name="T60" fmla="*/ 111161 w 445"/>
                <a:gd name="T61" fmla="*/ 179140 h 436"/>
                <a:gd name="T62" fmla="*/ 96520 w 445"/>
                <a:gd name="T63" fmla="*/ 43693 h 436"/>
                <a:gd name="T64" fmla="*/ 96520 w 445"/>
                <a:gd name="T65" fmla="*/ 43693 h 436"/>
                <a:gd name="T66" fmla="*/ 77541 w 445"/>
                <a:gd name="T67" fmla="*/ 92301 h 436"/>
                <a:gd name="T68" fmla="*/ 72661 w 445"/>
                <a:gd name="T69" fmla="*/ 92301 h 436"/>
                <a:gd name="T70" fmla="*/ 43922 w 445"/>
                <a:gd name="T71" fmla="*/ 63354 h 436"/>
                <a:gd name="T72" fmla="*/ 43922 w 445"/>
                <a:gd name="T73" fmla="*/ 33862 h 436"/>
                <a:gd name="T74" fmla="*/ 58020 w 445"/>
                <a:gd name="T75" fmla="*/ 14200 h 436"/>
                <a:gd name="T76" fmla="*/ 62901 w 445"/>
                <a:gd name="T77" fmla="*/ 14200 h 436"/>
                <a:gd name="T78" fmla="*/ 96520 w 445"/>
                <a:gd name="T79" fmla="*/ 43693 h 436"/>
                <a:gd name="T80" fmla="*/ 202258 w 445"/>
                <a:gd name="T81" fmla="*/ 92301 h 436"/>
                <a:gd name="T82" fmla="*/ 202258 w 445"/>
                <a:gd name="T83" fmla="*/ 92301 h 436"/>
                <a:gd name="T84" fmla="*/ 202258 w 445"/>
                <a:gd name="T85" fmla="*/ 53524 h 436"/>
                <a:gd name="T86" fmla="*/ 172977 w 445"/>
                <a:gd name="T87" fmla="*/ 53524 h 436"/>
                <a:gd name="T88" fmla="*/ 172977 w 445"/>
                <a:gd name="T89" fmla="*/ 92301 h 436"/>
                <a:gd name="T90" fmla="*/ 135020 w 445"/>
                <a:gd name="T91" fmla="*/ 92301 h 436"/>
                <a:gd name="T92" fmla="*/ 135020 w 445"/>
                <a:gd name="T93" fmla="*/ 116332 h 436"/>
                <a:gd name="T94" fmla="*/ 172977 w 445"/>
                <a:gd name="T95" fmla="*/ 116332 h 436"/>
                <a:gd name="T96" fmla="*/ 172977 w 445"/>
                <a:gd name="T97" fmla="*/ 159478 h 436"/>
                <a:gd name="T98" fmla="*/ 202258 w 445"/>
                <a:gd name="T99" fmla="*/ 159478 h 436"/>
                <a:gd name="T100" fmla="*/ 202258 w 445"/>
                <a:gd name="T101" fmla="*/ 116332 h 436"/>
                <a:gd name="T102" fmla="*/ 240758 w 445"/>
                <a:gd name="T103" fmla="*/ 116332 h 436"/>
                <a:gd name="T104" fmla="*/ 240758 w 445"/>
                <a:gd name="T105" fmla="*/ 92301 h 436"/>
                <a:gd name="T106" fmla="*/ 202258 w 445"/>
                <a:gd name="T107" fmla="*/ 92301 h 4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445" h="436">
                  <a:moveTo>
                    <a:pt x="27" y="107"/>
                  </a:moveTo>
                  <a:lnTo>
                    <a:pt x="27" y="107"/>
                  </a:lnTo>
                  <a:cubicBezTo>
                    <a:pt x="27" y="142"/>
                    <a:pt x="36" y="169"/>
                    <a:pt x="62" y="186"/>
                  </a:cubicBezTo>
                  <a:cubicBezTo>
                    <a:pt x="81" y="195"/>
                    <a:pt x="107" y="204"/>
                    <a:pt x="116" y="204"/>
                  </a:cubicBezTo>
                  <a:lnTo>
                    <a:pt x="125" y="204"/>
                  </a:lnTo>
                  <a:cubicBezTo>
                    <a:pt x="125" y="204"/>
                    <a:pt x="116" y="222"/>
                    <a:pt x="134" y="248"/>
                  </a:cubicBezTo>
                  <a:cubicBezTo>
                    <a:pt x="107" y="248"/>
                    <a:pt x="0" y="257"/>
                    <a:pt x="0" y="345"/>
                  </a:cubicBezTo>
                  <a:cubicBezTo>
                    <a:pt x="0" y="435"/>
                    <a:pt x="98" y="435"/>
                    <a:pt x="116" y="435"/>
                  </a:cubicBezTo>
                  <a:cubicBezTo>
                    <a:pt x="116" y="435"/>
                    <a:pt x="116" y="435"/>
                    <a:pt x="125" y="435"/>
                  </a:cubicBezTo>
                  <a:cubicBezTo>
                    <a:pt x="134" y="435"/>
                    <a:pt x="169" y="435"/>
                    <a:pt x="196" y="417"/>
                  </a:cubicBezTo>
                  <a:cubicBezTo>
                    <a:pt x="231" y="399"/>
                    <a:pt x="249" y="364"/>
                    <a:pt x="249" y="320"/>
                  </a:cubicBezTo>
                  <a:cubicBezTo>
                    <a:pt x="249" y="275"/>
                    <a:pt x="222" y="248"/>
                    <a:pt x="205" y="230"/>
                  </a:cubicBezTo>
                  <a:cubicBezTo>
                    <a:pt x="187" y="222"/>
                    <a:pt x="178" y="213"/>
                    <a:pt x="178" y="204"/>
                  </a:cubicBezTo>
                  <a:cubicBezTo>
                    <a:pt x="178" y="195"/>
                    <a:pt x="187" y="186"/>
                    <a:pt x="196" y="177"/>
                  </a:cubicBezTo>
                  <a:cubicBezTo>
                    <a:pt x="213" y="160"/>
                    <a:pt x="231" y="142"/>
                    <a:pt x="231" y="98"/>
                  </a:cubicBezTo>
                  <a:cubicBezTo>
                    <a:pt x="231" y="62"/>
                    <a:pt x="222" y="36"/>
                    <a:pt x="196" y="18"/>
                  </a:cubicBezTo>
                  <a:lnTo>
                    <a:pt x="213" y="18"/>
                  </a:lnTo>
                  <a:cubicBezTo>
                    <a:pt x="231" y="18"/>
                    <a:pt x="249" y="9"/>
                    <a:pt x="249" y="0"/>
                  </a:cubicBezTo>
                  <a:cubicBezTo>
                    <a:pt x="143" y="0"/>
                    <a:pt x="143" y="0"/>
                    <a:pt x="143" y="0"/>
                  </a:cubicBezTo>
                  <a:cubicBezTo>
                    <a:pt x="134" y="0"/>
                    <a:pt x="27" y="0"/>
                    <a:pt x="27" y="107"/>
                  </a:cubicBezTo>
                  <a:close/>
                  <a:moveTo>
                    <a:pt x="205" y="328"/>
                  </a:moveTo>
                  <a:lnTo>
                    <a:pt x="205" y="328"/>
                  </a:lnTo>
                  <a:cubicBezTo>
                    <a:pt x="213" y="364"/>
                    <a:pt x="178" y="390"/>
                    <a:pt x="134" y="390"/>
                  </a:cubicBezTo>
                  <a:cubicBezTo>
                    <a:pt x="90" y="399"/>
                    <a:pt x="54" y="381"/>
                    <a:pt x="54" y="345"/>
                  </a:cubicBezTo>
                  <a:cubicBezTo>
                    <a:pt x="45" y="328"/>
                    <a:pt x="54" y="310"/>
                    <a:pt x="71" y="292"/>
                  </a:cubicBezTo>
                  <a:cubicBezTo>
                    <a:pt x="90" y="283"/>
                    <a:pt x="107" y="275"/>
                    <a:pt x="125" y="275"/>
                  </a:cubicBezTo>
                  <a:cubicBezTo>
                    <a:pt x="134" y="275"/>
                    <a:pt x="134" y="275"/>
                    <a:pt x="134" y="275"/>
                  </a:cubicBezTo>
                  <a:cubicBezTo>
                    <a:pt x="178" y="275"/>
                    <a:pt x="205" y="301"/>
                    <a:pt x="205" y="328"/>
                  </a:cubicBezTo>
                  <a:close/>
                  <a:moveTo>
                    <a:pt x="178" y="80"/>
                  </a:moveTo>
                  <a:lnTo>
                    <a:pt x="178" y="80"/>
                  </a:lnTo>
                  <a:cubicBezTo>
                    <a:pt x="187" y="124"/>
                    <a:pt x="169" y="160"/>
                    <a:pt x="143" y="169"/>
                  </a:cubicBezTo>
                  <a:cubicBezTo>
                    <a:pt x="143" y="169"/>
                    <a:pt x="143" y="169"/>
                    <a:pt x="134" y="169"/>
                  </a:cubicBezTo>
                  <a:cubicBezTo>
                    <a:pt x="107" y="169"/>
                    <a:pt x="90" y="151"/>
                    <a:pt x="81" y="116"/>
                  </a:cubicBezTo>
                  <a:cubicBezTo>
                    <a:pt x="71" y="98"/>
                    <a:pt x="71" y="80"/>
                    <a:pt x="81" y="62"/>
                  </a:cubicBezTo>
                  <a:cubicBezTo>
                    <a:pt x="81" y="45"/>
                    <a:pt x="98" y="36"/>
                    <a:pt x="107" y="26"/>
                  </a:cubicBezTo>
                  <a:lnTo>
                    <a:pt x="116" y="26"/>
                  </a:lnTo>
                  <a:cubicBezTo>
                    <a:pt x="151" y="26"/>
                    <a:pt x="169" y="45"/>
                    <a:pt x="178" y="80"/>
                  </a:cubicBezTo>
                  <a:close/>
                  <a:moveTo>
                    <a:pt x="373" y="169"/>
                  </a:moveTo>
                  <a:lnTo>
                    <a:pt x="373" y="169"/>
                  </a:lnTo>
                  <a:cubicBezTo>
                    <a:pt x="373" y="98"/>
                    <a:pt x="373" y="98"/>
                    <a:pt x="373" y="98"/>
                  </a:cubicBezTo>
                  <a:cubicBezTo>
                    <a:pt x="319" y="98"/>
                    <a:pt x="319" y="98"/>
                    <a:pt x="319" y="98"/>
                  </a:cubicBezTo>
                  <a:cubicBezTo>
                    <a:pt x="319" y="169"/>
                    <a:pt x="319" y="169"/>
                    <a:pt x="319" y="169"/>
                  </a:cubicBezTo>
                  <a:cubicBezTo>
                    <a:pt x="249" y="169"/>
                    <a:pt x="249" y="169"/>
                    <a:pt x="249" y="169"/>
                  </a:cubicBezTo>
                  <a:cubicBezTo>
                    <a:pt x="249" y="213"/>
                    <a:pt x="249" y="213"/>
                    <a:pt x="249" y="213"/>
                  </a:cubicBezTo>
                  <a:cubicBezTo>
                    <a:pt x="319" y="213"/>
                    <a:pt x="319" y="213"/>
                    <a:pt x="319" y="213"/>
                  </a:cubicBezTo>
                  <a:cubicBezTo>
                    <a:pt x="319" y="292"/>
                    <a:pt x="319" y="292"/>
                    <a:pt x="319" y="292"/>
                  </a:cubicBezTo>
                  <a:cubicBezTo>
                    <a:pt x="373" y="292"/>
                    <a:pt x="373" y="292"/>
                    <a:pt x="373" y="292"/>
                  </a:cubicBezTo>
                  <a:cubicBezTo>
                    <a:pt x="373" y="213"/>
                    <a:pt x="373" y="213"/>
                    <a:pt x="373" y="213"/>
                  </a:cubicBezTo>
                  <a:cubicBezTo>
                    <a:pt x="444" y="213"/>
                    <a:pt x="444" y="213"/>
                    <a:pt x="444" y="213"/>
                  </a:cubicBezTo>
                  <a:cubicBezTo>
                    <a:pt x="444" y="169"/>
                    <a:pt x="444" y="169"/>
                    <a:pt x="444" y="169"/>
                  </a:cubicBezTo>
                  <a:lnTo>
                    <a:pt x="373" y="169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dirty="0">
                <a:solidFill>
                  <a:schemeClr val="bg1">
                    <a:lumMod val="85000"/>
                  </a:schemeClr>
                </a:solidFill>
              </a:endParaRPr>
            </a:p>
          </p:txBody>
        </p:sp>
        <p:sp>
          <p:nvSpPr>
            <p:cNvPr id="9" name="Freeform 75"/>
            <p:cNvSpPr>
              <a:spLocks noChangeArrowheads="1"/>
            </p:cNvSpPr>
            <p:nvPr userDrawn="1"/>
          </p:nvSpPr>
          <p:spPr bwMode="auto">
            <a:xfrm>
              <a:off x="11815740" y="389689"/>
              <a:ext cx="74940" cy="139174"/>
            </a:xfrm>
            <a:custGeom>
              <a:avLst/>
              <a:gdLst>
                <a:gd name="T0" fmla="*/ 132814 w 249"/>
                <a:gd name="T1" fmla="*/ 43735 h 453"/>
                <a:gd name="T2" fmla="*/ 132814 w 249"/>
                <a:gd name="T3" fmla="*/ 43735 h 453"/>
                <a:gd name="T4" fmla="*/ 94791 w 249"/>
                <a:gd name="T5" fmla="*/ 43735 h 453"/>
                <a:gd name="T6" fmla="*/ 85687 w 249"/>
                <a:gd name="T7" fmla="*/ 58496 h 453"/>
                <a:gd name="T8" fmla="*/ 85687 w 249"/>
                <a:gd name="T9" fmla="*/ 87470 h 453"/>
                <a:gd name="T10" fmla="*/ 132814 w 249"/>
                <a:gd name="T11" fmla="*/ 87470 h 453"/>
                <a:gd name="T12" fmla="*/ 132814 w 249"/>
                <a:gd name="T13" fmla="*/ 126285 h 453"/>
                <a:gd name="T14" fmla="*/ 85687 w 249"/>
                <a:gd name="T15" fmla="*/ 126285 h 453"/>
                <a:gd name="T16" fmla="*/ 85687 w 249"/>
                <a:gd name="T17" fmla="*/ 247103 h 453"/>
                <a:gd name="T18" fmla="*/ 42308 w 249"/>
                <a:gd name="T19" fmla="*/ 247103 h 453"/>
                <a:gd name="T20" fmla="*/ 42308 w 249"/>
                <a:gd name="T21" fmla="*/ 126285 h 453"/>
                <a:gd name="T22" fmla="*/ 0 w 249"/>
                <a:gd name="T23" fmla="*/ 126285 h 453"/>
                <a:gd name="T24" fmla="*/ 0 w 249"/>
                <a:gd name="T25" fmla="*/ 87470 h 453"/>
                <a:gd name="T26" fmla="*/ 42308 w 249"/>
                <a:gd name="T27" fmla="*/ 87470 h 453"/>
                <a:gd name="T28" fmla="*/ 42308 w 249"/>
                <a:gd name="T29" fmla="*/ 63416 h 453"/>
                <a:gd name="T30" fmla="*/ 94791 w 249"/>
                <a:gd name="T31" fmla="*/ 0 h 453"/>
                <a:gd name="T32" fmla="*/ 132814 w 249"/>
                <a:gd name="T33" fmla="*/ 0 h 453"/>
                <a:gd name="T34" fmla="*/ 132814 w 249"/>
                <a:gd name="T35" fmla="*/ 43735 h 453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49" h="453">
                  <a:moveTo>
                    <a:pt x="248" y="80"/>
                  </a:moveTo>
                  <a:lnTo>
                    <a:pt x="248" y="80"/>
                  </a:lnTo>
                  <a:cubicBezTo>
                    <a:pt x="177" y="80"/>
                    <a:pt x="177" y="80"/>
                    <a:pt x="177" y="80"/>
                  </a:cubicBezTo>
                  <a:cubicBezTo>
                    <a:pt x="169" y="80"/>
                    <a:pt x="160" y="89"/>
                    <a:pt x="160" y="107"/>
                  </a:cubicBezTo>
                  <a:cubicBezTo>
                    <a:pt x="160" y="160"/>
                    <a:pt x="160" y="160"/>
                    <a:pt x="160" y="160"/>
                  </a:cubicBezTo>
                  <a:cubicBezTo>
                    <a:pt x="248" y="160"/>
                    <a:pt x="248" y="160"/>
                    <a:pt x="248" y="160"/>
                  </a:cubicBezTo>
                  <a:cubicBezTo>
                    <a:pt x="248" y="231"/>
                    <a:pt x="248" y="231"/>
                    <a:pt x="248" y="231"/>
                  </a:cubicBezTo>
                  <a:cubicBezTo>
                    <a:pt x="160" y="231"/>
                    <a:pt x="160" y="231"/>
                    <a:pt x="160" y="231"/>
                  </a:cubicBezTo>
                  <a:cubicBezTo>
                    <a:pt x="160" y="452"/>
                    <a:pt x="160" y="452"/>
                    <a:pt x="160" y="452"/>
                  </a:cubicBezTo>
                  <a:cubicBezTo>
                    <a:pt x="79" y="452"/>
                    <a:pt x="79" y="452"/>
                    <a:pt x="79" y="452"/>
                  </a:cubicBezTo>
                  <a:cubicBezTo>
                    <a:pt x="79" y="231"/>
                    <a:pt x="79" y="231"/>
                    <a:pt x="79" y="231"/>
                  </a:cubicBezTo>
                  <a:cubicBezTo>
                    <a:pt x="0" y="231"/>
                    <a:pt x="0" y="231"/>
                    <a:pt x="0" y="231"/>
                  </a:cubicBezTo>
                  <a:cubicBezTo>
                    <a:pt x="0" y="160"/>
                    <a:pt x="0" y="160"/>
                    <a:pt x="0" y="160"/>
                  </a:cubicBezTo>
                  <a:cubicBezTo>
                    <a:pt x="79" y="160"/>
                    <a:pt x="79" y="160"/>
                    <a:pt x="79" y="160"/>
                  </a:cubicBezTo>
                  <a:cubicBezTo>
                    <a:pt x="79" y="116"/>
                    <a:pt x="79" y="116"/>
                    <a:pt x="79" y="116"/>
                  </a:cubicBezTo>
                  <a:cubicBezTo>
                    <a:pt x="79" y="54"/>
                    <a:pt x="115" y="0"/>
                    <a:pt x="177" y="0"/>
                  </a:cubicBezTo>
                  <a:cubicBezTo>
                    <a:pt x="248" y="0"/>
                    <a:pt x="248" y="0"/>
                    <a:pt x="248" y="0"/>
                  </a:cubicBezTo>
                  <a:lnTo>
                    <a:pt x="248" y="80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dirty="0">
                <a:solidFill>
                  <a:schemeClr val="bg1">
                    <a:lumMod val="85000"/>
                  </a:schemeClr>
                </a:solidFill>
              </a:endParaRPr>
            </a:p>
          </p:txBody>
        </p:sp>
        <p:sp>
          <p:nvSpPr>
            <p:cNvPr id="10" name="Freeform 85"/>
            <p:cNvSpPr>
              <a:spLocks noChangeArrowheads="1"/>
            </p:cNvSpPr>
            <p:nvPr userDrawn="1"/>
          </p:nvSpPr>
          <p:spPr bwMode="auto">
            <a:xfrm>
              <a:off x="11782731" y="665901"/>
              <a:ext cx="140959" cy="113302"/>
            </a:xfrm>
            <a:custGeom>
              <a:avLst/>
              <a:gdLst>
                <a:gd name="T0" fmla="*/ 250282 w 462"/>
                <a:gd name="T1" fmla="*/ 24258 h 374"/>
                <a:gd name="T2" fmla="*/ 250282 w 462"/>
                <a:gd name="T3" fmla="*/ 24258 h 374"/>
                <a:gd name="T4" fmla="*/ 221508 w 462"/>
                <a:gd name="T5" fmla="*/ 33962 h 374"/>
                <a:gd name="T6" fmla="*/ 240510 w 462"/>
                <a:gd name="T7" fmla="*/ 5391 h 374"/>
                <a:gd name="T8" fmla="*/ 211192 w 462"/>
                <a:gd name="T9" fmla="*/ 19407 h 374"/>
                <a:gd name="T10" fmla="*/ 173189 w 462"/>
                <a:gd name="T11" fmla="*/ 0 h 374"/>
                <a:gd name="T12" fmla="*/ 119983 w 462"/>
                <a:gd name="T13" fmla="*/ 52829 h 374"/>
                <a:gd name="T14" fmla="*/ 124870 w 462"/>
                <a:gd name="T15" fmla="*/ 62532 h 374"/>
                <a:gd name="T16" fmla="*/ 19002 w 462"/>
                <a:gd name="T17" fmla="*/ 10242 h 374"/>
                <a:gd name="T18" fmla="*/ 9229 w 462"/>
                <a:gd name="T19" fmla="*/ 38813 h 374"/>
                <a:gd name="T20" fmla="*/ 33118 w 462"/>
                <a:gd name="T21" fmla="*/ 81400 h 374"/>
                <a:gd name="T22" fmla="*/ 9229 w 462"/>
                <a:gd name="T23" fmla="*/ 72236 h 374"/>
                <a:gd name="T24" fmla="*/ 9229 w 462"/>
                <a:gd name="T25" fmla="*/ 72236 h 374"/>
                <a:gd name="T26" fmla="*/ 53205 w 462"/>
                <a:gd name="T27" fmla="*/ 124526 h 374"/>
                <a:gd name="T28" fmla="*/ 38004 w 462"/>
                <a:gd name="T29" fmla="*/ 124526 h 374"/>
                <a:gd name="T30" fmla="*/ 28774 w 462"/>
                <a:gd name="T31" fmla="*/ 124526 h 374"/>
                <a:gd name="T32" fmla="*/ 77093 w 462"/>
                <a:gd name="T33" fmla="*/ 158487 h 374"/>
                <a:gd name="T34" fmla="*/ 14116 w 462"/>
                <a:gd name="T35" fmla="*/ 182206 h 374"/>
                <a:gd name="T36" fmla="*/ 0 w 462"/>
                <a:gd name="T37" fmla="*/ 182206 h 374"/>
                <a:gd name="T38" fmla="*/ 77093 w 462"/>
                <a:gd name="T39" fmla="*/ 201074 h 374"/>
                <a:gd name="T40" fmla="*/ 221508 w 462"/>
                <a:gd name="T41" fmla="*/ 57681 h 374"/>
                <a:gd name="T42" fmla="*/ 221508 w 462"/>
                <a:gd name="T43" fmla="*/ 52829 h 374"/>
                <a:gd name="T44" fmla="*/ 250282 w 462"/>
                <a:gd name="T45" fmla="*/ 24258 h 374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462" h="374">
                  <a:moveTo>
                    <a:pt x="461" y="45"/>
                  </a:moveTo>
                  <a:lnTo>
                    <a:pt x="461" y="45"/>
                  </a:lnTo>
                  <a:cubicBezTo>
                    <a:pt x="443" y="54"/>
                    <a:pt x="425" y="63"/>
                    <a:pt x="408" y="63"/>
                  </a:cubicBezTo>
                  <a:cubicBezTo>
                    <a:pt x="425" y="54"/>
                    <a:pt x="443" y="36"/>
                    <a:pt x="443" y="10"/>
                  </a:cubicBezTo>
                  <a:cubicBezTo>
                    <a:pt x="425" y="19"/>
                    <a:pt x="408" y="27"/>
                    <a:pt x="389" y="36"/>
                  </a:cubicBezTo>
                  <a:cubicBezTo>
                    <a:pt x="372" y="19"/>
                    <a:pt x="345" y="0"/>
                    <a:pt x="319" y="0"/>
                  </a:cubicBezTo>
                  <a:cubicBezTo>
                    <a:pt x="265" y="0"/>
                    <a:pt x="221" y="45"/>
                    <a:pt x="221" y="98"/>
                  </a:cubicBezTo>
                  <a:cubicBezTo>
                    <a:pt x="221" y="107"/>
                    <a:pt x="221" y="116"/>
                    <a:pt x="230" y="116"/>
                  </a:cubicBezTo>
                  <a:cubicBezTo>
                    <a:pt x="151" y="116"/>
                    <a:pt x="79" y="81"/>
                    <a:pt x="35" y="19"/>
                  </a:cubicBezTo>
                  <a:cubicBezTo>
                    <a:pt x="26" y="36"/>
                    <a:pt x="17" y="54"/>
                    <a:pt x="17" y="72"/>
                  </a:cubicBezTo>
                  <a:cubicBezTo>
                    <a:pt x="17" y="98"/>
                    <a:pt x="35" y="134"/>
                    <a:pt x="61" y="151"/>
                  </a:cubicBezTo>
                  <a:cubicBezTo>
                    <a:pt x="44" y="143"/>
                    <a:pt x="35" y="143"/>
                    <a:pt x="17" y="134"/>
                  </a:cubicBezTo>
                  <a:cubicBezTo>
                    <a:pt x="17" y="178"/>
                    <a:pt x="53" y="222"/>
                    <a:pt x="98" y="231"/>
                  </a:cubicBezTo>
                  <a:cubicBezTo>
                    <a:pt x="89" y="231"/>
                    <a:pt x="79" y="231"/>
                    <a:pt x="70" y="231"/>
                  </a:cubicBezTo>
                  <a:cubicBezTo>
                    <a:pt x="61" y="231"/>
                    <a:pt x="61" y="231"/>
                    <a:pt x="53" y="231"/>
                  </a:cubicBezTo>
                  <a:cubicBezTo>
                    <a:pt x="61" y="266"/>
                    <a:pt x="98" y="294"/>
                    <a:pt x="142" y="294"/>
                  </a:cubicBezTo>
                  <a:cubicBezTo>
                    <a:pt x="106" y="319"/>
                    <a:pt x="70" y="338"/>
                    <a:pt x="26" y="338"/>
                  </a:cubicBezTo>
                  <a:cubicBezTo>
                    <a:pt x="17" y="338"/>
                    <a:pt x="8" y="338"/>
                    <a:pt x="0" y="338"/>
                  </a:cubicBezTo>
                  <a:cubicBezTo>
                    <a:pt x="44" y="364"/>
                    <a:pt x="89" y="373"/>
                    <a:pt x="142" y="373"/>
                  </a:cubicBezTo>
                  <a:cubicBezTo>
                    <a:pt x="319" y="373"/>
                    <a:pt x="408" y="231"/>
                    <a:pt x="408" y="107"/>
                  </a:cubicBezTo>
                  <a:lnTo>
                    <a:pt x="408" y="98"/>
                  </a:lnTo>
                  <a:cubicBezTo>
                    <a:pt x="434" y="81"/>
                    <a:pt x="443" y="72"/>
                    <a:pt x="461" y="45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dirty="0">
                <a:solidFill>
                  <a:schemeClr val="bg1">
                    <a:lumMod val="85000"/>
                  </a:schemeClr>
                </a:solidFill>
              </a:endParaRPr>
            </a:p>
          </p:txBody>
        </p:sp>
      </p:grpSp>
      <p:sp>
        <p:nvSpPr>
          <p:cNvPr id="11" name="TextBox 10"/>
          <p:cNvSpPr txBox="1"/>
          <p:nvPr userDrawn="1"/>
        </p:nvSpPr>
        <p:spPr>
          <a:xfrm>
            <a:off x="203435" y="152154"/>
            <a:ext cx="151733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i="0" dirty="0">
                <a:solidFill>
                  <a:schemeClr val="bg1">
                    <a:lumMod val="85000"/>
                  </a:schemeClr>
                </a:solidFill>
                <a:latin typeface="Segoe UI" pitchFamily="34" charset="0"/>
                <a:cs typeface="Segoe UI" pitchFamily="34" charset="0"/>
              </a:rPr>
              <a:t>pre</a:t>
            </a:r>
            <a:r>
              <a:rPr lang="en-US" sz="2000" b="0" i="0" dirty="0">
                <a:solidFill>
                  <a:schemeClr val="bg1">
                    <a:lumMod val="85000"/>
                  </a:schemeClr>
                </a:solidFill>
                <a:latin typeface="Segoe UI" pitchFamily="34" charset="0"/>
                <a:cs typeface="Segoe UI" pitchFamily="34" charset="0"/>
              </a:rPr>
              <a:t>stigious.</a:t>
            </a:r>
            <a:endParaRPr lang="id-ID" sz="2000" b="0" i="0" dirty="0">
              <a:solidFill>
                <a:schemeClr val="bg1">
                  <a:lumMod val="85000"/>
                </a:schemeClr>
              </a:solidFill>
              <a:latin typeface="Segoe UI" pitchFamily="34" charset="0"/>
              <a:cs typeface="Segoe UI" pitchFamily="34" charset="0"/>
            </a:endParaRPr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1074589" y="-744607"/>
            <a:ext cx="2025650" cy="3587750"/>
          </a:xfrm>
          <a:prstGeom prst="rect">
            <a:avLst/>
          </a:prstGeom>
          <a:effectLst>
            <a:innerShdw blurRad="76200">
              <a:schemeClr val="tx1">
                <a:lumMod val="75000"/>
                <a:lumOff val="25000"/>
              </a:schemeClr>
            </a:innerShdw>
          </a:effectLst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15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3729998" y="2292638"/>
            <a:ext cx="2025650" cy="3587750"/>
          </a:xfrm>
          <a:prstGeom prst="rect">
            <a:avLst/>
          </a:prstGeom>
          <a:effectLst>
            <a:innerShdw blurRad="76200">
              <a:schemeClr val="tx1">
                <a:lumMod val="75000"/>
                <a:lumOff val="25000"/>
              </a:schemeClr>
            </a:innerShdw>
          </a:effectLst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id-ID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 nodePh="1">
                                  <p:stCondLst>
                                    <p:cond delay="50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41C4C-34DB-4E2F-B4DD-152A32CFBDC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E7116-D5AF-4523-8042-6B109821AD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24_Title Slide">
    <p:bg>
      <p:bgPr>
        <a:gradFill>
          <a:gsLst>
            <a:gs pos="0">
              <a:schemeClr val="accent1"/>
            </a:gs>
            <a:gs pos="100000">
              <a:schemeClr val="accent5"/>
            </a:gs>
          </a:gsLst>
          <a:lin ang="30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2870200" y="1625600"/>
            <a:ext cx="1993900" cy="3549650"/>
          </a:xfrm>
          <a:prstGeom prst="rect">
            <a:avLst/>
          </a:prstGeom>
          <a:effectLst>
            <a:innerShdw blurRad="76200">
              <a:schemeClr val="tx1">
                <a:lumMod val="75000"/>
                <a:lumOff val="25000"/>
              </a:schemeClr>
            </a:innerShdw>
          </a:effectLst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5" name="TextBox 4"/>
          <p:cNvSpPr txBox="1"/>
          <p:nvPr userDrawn="1"/>
        </p:nvSpPr>
        <p:spPr>
          <a:xfrm rot="10800000" flipV="1">
            <a:off x="11221930" y="6153613"/>
            <a:ext cx="9700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60E2A6B-A809-4840-BF14-8648BC0BDF87}" type="slidenum">
              <a:rPr lang="id-ID" sz="3600" b="1" i="0" smtClean="0">
                <a:solidFill>
                  <a:schemeClr val="bg1">
                    <a:lumMod val="95000"/>
                    <a:alpha val="30000"/>
                  </a:schemeClr>
                </a:solidFill>
                <a:latin typeface="Segoe UI" pitchFamily="34" charset="0"/>
                <a:ea typeface="Roboto Black" pitchFamily="2" charset="0"/>
                <a:cs typeface="Segoe UI" pitchFamily="34" charset="0"/>
              </a:rPr>
            </a:fld>
            <a:endParaRPr lang="id-ID" sz="7200" b="1" i="0" dirty="0">
              <a:solidFill>
                <a:schemeClr val="bg1">
                  <a:lumMod val="95000"/>
                  <a:alpha val="30000"/>
                </a:schemeClr>
              </a:solidFill>
              <a:latin typeface="Segoe UI" pitchFamily="34" charset="0"/>
              <a:ea typeface="Roboto Black" pitchFamily="2" charset="0"/>
              <a:cs typeface="Segoe UI" pitchFamily="34" charset="0"/>
            </a:endParaRPr>
          </a:p>
        </p:txBody>
      </p:sp>
      <p:grpSp>
        <p:nvGrpSpPr>
          <p:cNvPr id="6" name="Group 5"/>
          <p:cNvGrpSpPr/>
          <p:nvPr userDrawn="1"/>
        </p:nvGrpSpPr>
        <p:grpSpPr>
          <a:xfrm>
            <a:off x="203438" y="4412134"/>
            <a:ext cx="261610" cy="2180211"/>
            <a:chOff x="393989" y="4391088"/>
            <a:chExt cx="261610" cy="2180211"/>
          </a:xfrm>
        </p:grpSpPr>
        <p:sp>
          <p:nvSpPr>
            <p:cNvPr id="7" name="Freeform 62"/>
            <p:cNvSpPr>
              <a:spLocks noEditPoints="1"/>
            </p:cNvSpPr>
            <p:nvPr/>
          </p:nvSpPr>
          <p:spPr bwMode="auto">
            <a:xfrm>
              <a:off x="447770" y="6419851"/>
              <a:ext cx="154040" cy="151448"/>
            </a:xfrm>
            <a:custGeom>
              <a:avLst/>
              <a:gdLst>
                <a:gd name="T0" fmla="*/ 92739 w 55"/>
                <a:gd name="T1" fmla="*/ 185737 h 54"/>
                <a:gd name="T2" fmla="*/ 0 w 55"/>
                <a:gd name="T3" fmla="*/ 92869 h 54"/>
                <a:gd name="T4" fmla="*/ 92739 w 55"/>
                <a:gd name="T5" fmla="*/ 0 h 54"/>
                <a:gd name="T6" fmla="*/ 188913 w 55"/>
                <a:gd name="T7" fmla="*/ 92869 h 54"/>
                <a:gd name="T8" fmla="*/ 92739 w 55"/>
                <a:gd name="T9" fmla="*/ 185737 h 54"/>
                <a:gd name="T10" fmla="*/ 13739 w 55"/>
                <a:gd name="T11" fmla="*/ 92869 h 54"/>
                <a:gd name="T12" fmla="*/ 92739 w 55"/>
                <a:gd name="T13" fmla="*/ 171979 h 54"/>
                <a:gd name="T14" fmla="*/ 171739 w 55"/>
                <a:gd name="T15" fmla="*/ 92869 h 54"/>
                <a:gd name="T16" fmla="*/ 92739 w 55"/>
                <a:gd name="T17" fmla="*/ 13758 h 54"/>
                <a:gd name="T18" fmla="*/ 13739 w 55"/>
                <a:gd name="T19" fmla="*/ 92869 h 54"/>
                <a:gd name="T20" fmla="*/ 140826 w 55"/>
                <a:gd name="T21" fmla="*/ 127264 h 54"/>
                <a:gd name="T22" fmla="*/ 96174 w 55"/>
                <a:gd name="T23" fmla="*/ 151341 h 54"/>
                <a:gd name="T24" fmla="*/ 37783 w 55"/>
                <a:gd name="T25" fmla="*/ 92869 h 54"/>
                <a:gd name="T26" fmla="*/ 96174 w 55"/>
                <a:gd name="T27" fmla="*/ 34396 h 54"/>
                <a:gd name="T28" fmla="*/ 137391 w 55"/>
                <a:gd name="T29" fmla="*/ 58473 h 54"/>
                <a:gd name="T30" fmla="*/ 137391 w 55"/>
                <a:gd name="T31" fmla="*/ 72231 h 54"/>
                <a:gd name="T32" fmla="*/ 137391 w 55"/>
                <a:gd name="T33" fmla="*/ 72231 h 54"/>
                <a:gd name="T34" fmla="*/ 123652 w 55"/>
                <a:gd name="T35" fmla="*/ 72231 h 54"/>
                <a:gd name="T36" fmla="*/ 120217 w 55"/>
                <a:gd name="T37" fmla="*/ 72231 h 54"/>
                <a:gd name="T38" fmla="*/ 120217 w 55"/>
                <a:gd name="T39" fmla="*/ 61912 h 54"/>
                <a:gd name="T40" fmla="*/ 96174 w 55"/>
                <a:gd name="T41" fmla="*/ 51594 h 54"/>
                <a:gd name="T42" fmla="*/ 54957 w 55"/>
                <a:gd name="T43" fmla="*/ 92869 h 54"/>
                <a:gd name="T44" fmla="*/ 96174 w 55"/>
                <a:gd name="T45" fmla="*/ 134143 h 54"/>
                <a:gd name="T46" fmla="*/ 120217 w 55"/>
                <a:gd name="T47" fmla="*/ 123825 h 54"/>
                <a:gd name="T48" fmla="*/ 120217 w 55"/>
                <a:gd name="T49" fmla="*/ 113506 h 54"/>
                <a:gd name="T50" fmla="*/ 123652 w 55"/>
                <a:gd name="T51" fmla="*/ 113506 h 54"/>
                <a:gd name="T52" fmla="*/ 137391 w 55"/>
                <a:gd name="T53" fmla="*/ 113506 h 54"/>
                <a:gd name="T54" fmla="*/ 140826 w 55"/>
                <a:gd name="T55" fmla="*/ 113506 h 54"/>
                <a:gd name="T56" fmla="*/ 140826 w 55"/>
                <a:gd name="T57" fmla="*/ 127264 h 54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55" h="54">
                  <a:moveTo>
                    <a:pt x="27" y="54"/>
                  </a:moveTo>
                  <a:cubicBezTo>
                    <a:pt x="12" y="54"/>
                    <a:pt x="0" y="42"/>
                    <a:pt x="0" y="27"/>
                  </a:cubicBezTo>
                  <a:cubicBezTo>
                    <a:pt x="0" y="12"/>
                    <a:pt x="12" y="0"/>
                    <a:pt x="27" y="0"/>
                  </a:cubicBezTo>
                  <a:cubicBezTo>
                    <a:pt x="42" y="0"/>
                    <a:pt x="55" y="12"/>
                    <a:pt x="55" y="27"/>
                  </a:cubicBezTo>
                  <a:cubicBezTo>
                    <a:pt x="55" y="42"/>
                    <a:pt x="42" y="54"/>
                    <a:pt x="27" y="54"/>
                  </a:cubicBezTo>
                  <a:close/>
                  <a:moveTo>
                    <a:pt x="4" y="27"/>
                  </a:moveTo>
                  <a:cubicBezTo>
                    <a:pt x="4" y="40"/>
                    <a:pt x="15" y="50"/>
                    <a:pt x="27" y="50"/>
                  </a:cubicBezTo>
                  <a:cubicBezTo>
                    <a:pt x="40" y="50"/>
                    <a:pt x="50" y="40"/>
                    <a:pt x="50" y="27"/>
                  </a:cubicBezTo>
                  <a:cubicBezTo>
                    <a:pt x="50" y="14"/>
                    <a:pt x="40" y="4"/>
                    <a:pt x="27" y="4"/>
                  </a:cubicBezTo>
                  <a:cubicBezTo>
                    <a:pt x="15" y="4"/>
                    <a:pt x="4" y="14"/>
                    <a:pt x="4" y="27"/>
                  </a:cubicBezTo>
                  <a:close/>
                  <a:moveTo>
                    <a:pt x="41" y="37"/>
                  </a:moveTo>
                  <a:cubicBezTo>
                    <a:pt x="41" y="42"/>
                    <a:pt x="33" y="44"/>
                    <a:pt x="28" y="44"/>
                  </a:cubicBezTo>
                  <a:cubicBezTo>
                    <a:pt x="18" y="44"/>
                    <a:pt x="11" y="37"/>
                    <a:pt x="11" y="27"/>
                  </a:cubicBezTo>
                  <a:cubicBezTo>
                    <a:pt x="11" y="17"/>
                    <a:pt x="18" y="10"/>
                    <a:pt x="28" y="10"/>
                  </a:cubicBezTo>
                  <a:cubicBezTo>
                    <a:pt x="31" y="10"/>
                    <a:pt x="40" y="11"/>
                    <a:pt x="40" y="17"/>
                  </a:cubicBezTo>
                  <a:cubicBezTo>
                    <a:pt x="40" y="21"/>
                    <a:pt x="40" y="21"/>
                    <a:pt x="40" y="21"/>
                  </a:cubicBezTo>
                  <a:cubicBezTo>
                    <a:pt x="40" y="21"/>
                    <a:pt x="40" y="21"/>
                    <a:pt x="40" y="21"/>
                  </a:cubicBezTo>
                  <a:cubicBezTo>
                    <a:pt x="36" y="21"/>
                    <a:pt x="36" y="21"/>
                    <a:pt x="36" y="21"/>
                  </a:cubicBezTo>
                  <a:cubicBezTo>
                    <a:pt x="35" y="21"/>
                    <a:pt x="35" y="21"/>
                    <a:pt x="35" y="21"/>
                  </a:cubicBezTo>
                  <a:cubicBezTo>
                    <a:pt x="35" y="18"/>
                    <a:pt x="35" y="18"/>
                    <a:pt x="35" y="18"/>
                  </a:cubicBezTo>
                  <a:cubicBezTo>
                    <a:pt x="35" y="16"/>
                    <a:pt x="31" y="15"/>
                    <a:pt x="28" y="15"/>
                  </a:cubicBezTo>
                  <a:cubicBezTo>
                    <a:pt x="21" y="15"/>
                    <a:pt x="16" y="20"/>
                    <a:pt x="16" y="27"/>
                  </a:cubicBezTo>
                  <a:cubicBezTo>
                    <a:pt x="16" y="34"/>
                    <a:pt x="21" y="39"/>
                    <a:pt x="28" y="39"/>
                  </a:cubicBezTo>
                  <a:cubicBezTo>
                    <a:pt x="31" y="39"/>
                    <a:pt x="35" y="38"/>
                    <a:pt x="35" y="36"/>
                  </a:cubicBezTo>
                  <a:cubicBezTo>
                    <a:pt x="35" y="33"/>
                    <a:pt x="35" y="33"/>
                    <a:pt x="35" y="33"/>
                  </a:cubicBezTo>
                  <a:cubicBezTo>
                    <a:pt x="35" y="33"/>
                    <a:pt x="36" y="33"/>
                    <a:pt x="36" y="33"/>
                  </a:cubicBezTo>
                  <a:cubicBezTo>
                    <a:pt x="40" y="33"/>
                    <a:pt x="40" y="33"/>
                    <a:pt x="40" y="33"/>
                  </a:cubicBezTo>
                  <a:cubicBezTo>
                    <a:pt x="41" y="33"/>
                    <a:pt x="41" y="33"/>
                    <a:pt x="41" y="33"/>
                  </a:cubicBezTo>
                  <a:lnTo>
                    <a:pt x="41" y="37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/>
            <a:lstStyle/>
            <a:p>
              <a:endParaRPr lang="en-US" b="0" dirty="0">
                <a:solidFill>
                  <a:schemeClr val="bg1">
                    <a:lumMod val="75000"/>
                  </a:schemeClr>
                </a:solidFill>
                <a:latin typeface="HelveticaNeue light" pitchFamily="2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 rot="16200000">
              <a:off x="-457206" y="5242283"/>
              <a:ext cx="1963999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0" i="0" spc="300" dirty="0" smtClean="0">
                  <a:solidFill>
                    <a:schemeClr val="bg1">
                      <a:lumMod val="85000"/>
                    </a:schemeClr>
                  </a:solidFill>
                  <a:latin typeface="Segoe UI" pitchFamily="34" charset="0"/>
                  <a:ea typeface="Roboto Medium" pitchFamily="2" charset="0"/>
                  <a:cs typeface="Segoe UI" pitchFamily="34" charset="0"/>
                </a:rPr>
                <a:t>PRESTIGIOUS</a:t>
              </a:r>
              <a:r>
                <a:rPr lang="en-US" sz="1100" b="0" i="0" spc="300" dirty="0" smtClean="0">
                  <a:solidFill>
                    <a:schemeClr val="bg1">
                      <a:lumMod val="85000"/>
                    </a:schemeClr>
                  </a:solidFill>
                  <a:latin typeface="Segoe UI" pitchFamily="34" charset="0"/>
                  <a:ea typeface="Roboto Light" pitchFamily="2" charset="0"/>
                  <a:cs typeface="Segoe UI" pitchFamily="34" charset="0"/>
                </a:rPr>
                <a:t>.2030</a:t>
              </a:r>
              <a:endParaRPr lang="id-ID" sz="1100" b="0" i="0" spc="300" dirty="0">
                <a:solidFill>
                  <a:schemeClr val="bg1">
                    <a:lumMod val="85000"/>
                  </a:schemeClr>
                </a:solidFill>
                <a:latin typeface="Segoe UI" pitchFamily="34" charset="0"/>
                <a:ea typeface="Roboto Light" pitchFamily="2" charset="0"/>
                <a:cs typeface="Segoe UI" pitchFamily="34" charset="0"/>
              </a:endParaRPr>
            </a:p>
          </p:txBody>
        </p:sp>
      </p:grpSp>
      <p:cxnSp>
        <p:nvCxnSpPr>
          <p:cNvPr id="9" name="Straight Connector 8"/>
          <p:cNvCxnSpPr/>
          <p:nvPr userDrawn="1"/>
        </p:nvCxnSpPr>
        <p:spPr>
          <a:xfrm flipV="1">
            <a:off x="11925780" y="1"/>
            <a:ext cx="0" cy="276224"/>
          </a:xfrm>
          <a:prstGeom prst="line">
            <a:avLst/>
          </a:prstGeom>
          <a:ln w="12700">
            <a:solidFill>
              <a:schemeClr val="bg1">
                <a:lumMod val="95000"/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 userDrawn="1"/>
        </p:nvGrpSpPr>
        <p:grpSpPr>
          <a:xfrm>
            <a:off x="11855301" y="389689"/>
            <a:ext cx="140959" cy="660373"/>
            <a:chOff x="11782731" y="389689"/>
            <a:chExt cx="140959" cy="660373"/>
          </a:xfrm>
        </p:grpSpPr>
        <p:sp>
          <p:nvSpPr>
            <p:cNvPr id="11" name="Freeform 74"/>
            <p:cNvSpPr>
              <a:spLocks noChangeArrowheads="1"/>
            </p:cNvSpPr>
            <p:nvPr userDrawn="1"/>
          </p:nvSpPr>
          <p:spPr bwMode="auto">
            <a:xfrm>
              <a:off x="11785407" y="916241"/>
              <a:ext cx="135607" cy="133821"/>
            </a:xfrm>
            <a:custGeom>
              <a:avLst/>
              <a:gdLst>
                <a:gd name="T0" fmla="*/ 14641 w 445"/>
                <a:gd name="T1" fmla="*/ 58439 h 436"/>
                <a:gd name="T2" fmla="*/ 14641 w 445"/>
                <a:gd name="T3" fmla="*/ 58439 h 436"/>
                <a:gd name="T4" fmla="*/ 33619 w 445"/>
                <a:gd name="T5" fmla="*/ 101585 h 436"/>
                <a:gd name="T6" fmla="*/ 62901 w 445"/>
                <a:gd name="T7" fmla="*/ 111416 h 436"/>
                <a:gd name="T8" fmla="*/ 67781 w 445"/>
                <a:gd name="T9" fmla="*/ 111416 h 436"/>
                <a:gd name="T10" fmla="*/ 72661 w 445"/>
                <a:gd name="T11" fmla="*/ 135447 h 436"/>
                <a:gd name="T12" fmla="*/ 72661 w 445"/>
                <a:gd name="T13" fmla="*/ 135447 h 436"/>
                <a:gd name="T14" fmla="*/ 0 w 445"/>
                <a:gd name="T15" fmla="*/ 188425 h 436"/>
                <a:gd name="T16" fmla="*/ 62901 w 445"/>
                <a:gd name="T17" fmla="*/ 237579 h 436"/>
                <a:gd name="T18" fmla="*/ 62901 w 445"/>
                <a:gd name="T19" fmla="*/ 237579 h 436"/>
                <a:gd name="T20" fmla="*/ 67781 w 445"/>
                <a:gd name="T21" fmla="*/ 237579 h 436"/>
                <a:gd name="T22" fmla="*/ 106280 w 445"/>
                <a:gd name="T23" fmla="*/ 227748 h 436"/>
                <a:gd name="T24" fmla="*/ 135020 w 445"/>
                <a:gd name="T25" fmla="*/ 174771 h 436"/>
                <a:gd name="T26" fmla="*/ 111161 w 445"/>
                <a:gd name="T27" fmla="*/ 125616 h 436"/>
                <a:gd name="T28" fmla="*/ 96520 w 445"/>
                <a:gd name="T29" fmla="*/ 111416 h 436"/>
                <a:gd name="T30" fmla="*/ 106280 w 445"/>
                <a:gd name="T31" fmla="*/ 96670 h 436"/>
                <a:gd name="T32" fmla="*/ 125259 w 445"/>
                <a:gd name="T33" fmla="*/ 53524 h 436"/>
                <a:gd name="T34" fmla="*/ 106280 w 445"/>
                <a:gd name="T35" fmla="*/ 9831 h 436"/>
                <a:gd name="T36" fmla="*/ 115499 w 445"/>
                <a:gd name="T37" fmla="*/ 9831 h 436"/>
                <a:gd name="T38" fmla="*/ 135020 w 445"/>
                <a:gd name="T39" fmla="*/ 0 h 436"/>
                <a:gd name="T40" fmla="*/ 135020 w 445"/>
                <a:gd name="T41" fmla="*/ 0 h 436"/>
                <a:gd name="T42" fmla="*/ 77541 w 445"/>
                <a:gd name="T43" fmla="*/ 0 h 436"/>
                <a:gd name="T44" fmla="*/ 14641 w 445"/>
                <a:gd name="T45" fmla="*/ 58439 h 436"/>
                <a:gd name="T46" fmla="*/ 111161 w 445"/>
                <a:gd name="T47" fmla="*/ 179140 h 436"/>
                <a:gd name="T48" fmla="*/ 111161 w 445"/>
                <a:gd name="T49" fmla="*/ 179140 h 436"/>
                <a:gd name="T50" fmla="*/ 72661 w 445"/>
                <a:gd name="T51" fmla="*/ 213002 h 436"/>
                <a:gd name="T52" fmla="*/ 29281 w 445"/>
                <a:gd name="T53" fmla="*/ 188425 h 436"/>
                <a:gd name="T54" fmla="*/ 38500 w 445"/>
                <a:gd name="T55" fmla="*/ 159478 h 436"/>
                <a:gd name="T56" fmla="*/ 67781 w 445"/>
                <a:gd name="T57" fmla="*/ 150194 h 436"/>
                <a:gd name="T58" fmla="*/ 72661 w 445"/>
                <a:gd name="T59" fmla="*/ 150194 h 436"/>
                <a:gd name="T60" fmla="*/ 111161 w 445"/>
                <a:gd name="T61" fmla="*/ 179140 h 436"/>
                <a:gd name="T62" fmla="*/ 96520 w 445"/>
                <a:gd name="T63" fmla="*/ 43693 h 436"/>
                <a:gd name="T64" fmla="*/ 96520 w 445"/>
                <a:gd name="T65" fmla="*/ 43693 h 436"/>
                <a:gd name="T66" fmla="*/ 77541 w 445"/>
                <a:gd name="T67" fmla="*/ 92301 h 436"/>
                <a:gd name="T68" fmla="*/ 72661 w 445"/>
                <a:gd name="T69" fmla="*/ 92301 h 436"/>
                <a:gd name="T70" fmla="*/ 43922 w 445"/>
                <a:gd name="T71" fmla="*/ 63354 h 436"/>
                <a:gd name="T72" fmla="*/ 43922 w 445"/>
                <a:gd name="T73" fmla="*/ 33862 h 436"/>
                <a:gd name="T74" fmla="*/ 58020 w 445"/>
                <a:gd name="T75" fmla="*/ 14200 h 436"/>
                <a:gd name="T76" fmla="*/ 62901 w 445"/>
                <a:gd name="T77" fmla="*/ 14200 h 436"/>
                <a:gd name="T78" fmla="*/ 96520 w 445"/>
                <a:gd name="T79" fmla="*/ 43693 h 436"/>
                <a:gd name="T80" fmla="*/ 202258 w 445"/>
                <a:gd name="T81" fmla="*/ 92301 h 436"/>
                <a:gd name="T82" fmla="*/ 202258 w 445"/>
                <a:gd name="T83" fmla="*/ 92301 h 436"/>
                <a:gd name="T84" fmla="*/ 202258 w 445"/>
                <a:gd name="T85" fmla="*/ 53524 h 436"/>
                <a:gd name="T86" fmla="*/ 172977 w 445"/>
                <a:gd name="T87" fmla="*/ 53524 h 436"/>
                <a:gd name="T88" fmla="*/ 172977 w 445"/>
                <a:gd name="T89" fmla="*/ 92301 h 436"/>
                <a:gd name="T90" fmla="*/ 135020 w 445"/>
                <a:gd name="T91" fmla="*/ 92301 h 436"/>
                <a:gd name="T92" fmla="*/ 135020 w 445"/>
                <a:gd name="T93" fmla="*/ 116332 h 436"/>
                <a:gd name="T94" fmla="*/ 172977 w 445"/>
                <a:gd name="T95" fmla="*/ 116332 h 436"/>
                <a:gd name="T96" fmla="*/ 172977 w 445"/>
                <a:gd name="T97" fmla="*/ 159478 h 436"/>
                <a:gd name="T98" fmla="*/ 202258 w 445"/>
                <a:gd name="T99" fmla="*/ 159478 h 436"/>
                <a:gd name="T100" fmla="*/ 202258 w 445"/>
                <a:gd name="T101" fmla="*/ 116332 h 436"/>
                <a:gd name="T102" fmla="*/ 240758 w 445"/>
                <a:gd name="T103" fmla="*/ 116332 h 436"/>
                <a:gd name="T104" fmla="*/ 240758 w 445"/>
                <a:gd name="T105" fmla="*/ 92301 h 436"/>
                <a:gd name="T106" fmla="*/ 202258 w 445"/>
                <a:gd name="T107" fmla="*/ 92301 h 4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445" h="436">
                  <a:moveTo>
                    <a:pt x="27" y="107"/>
                  </a:moveTo>
                  <a:lnTo>
                    <a:pt x="27" y="107"/>
                  </a:lnTo>
                  <a:cubicBezTo>
                    <a:pt x="27" y="142"/>
                    <a:pt x="36" y="169"/>
                    <a:pt x="62" y="186"/>
                  </a:cubicBezTo>
                  <a:cubicBezTo>
                    <a:pt x="81" y="195"/>
                    <a:pt x="107" y="204"/>
                    <a:pt x="116" y="204"/>
                  </a:cubicBezTo>
                  <a:lnTo>
                    <a:pt x="125" y="204"/>
                  </a:lnTo>
                  <a:cubicBezTo>
                    <a:pt x="125" y="204"/>
                    <a:pt x="116" y="222"/>
                    <a:pt x="134" y="248"/>
                  </a:cubicBezTo>
                  <a:cubicBezTo>
                    <a:pt x="107" y="248"/>
                    <a:pt x="0" y="257"/>
                    <a:pt x="0" y="345"/>
                  </a:cubicBezTo>
                  <a:cubicBezTo>
                    <a:pt x="0" y="435"/>
                    <a:pt x="98" y="435"/>
                    <a:pt x="116" y="435"/>
                  </a:cubicBezTo>
                  <a:cubicBezTo>
                    <a:pt x="116" y="435"/>
                    <a:pt x="116" y="435"/>
                    <a:pt x="125" y="435"/>
                  </a:cubicBezTo>
                  <a:cubicBezTo>
                    <a:pt x="134" y="435"/>
                    <a:pt x="169" y="435"/>
                    <a:pt x="196" y="417"/>
                  </a:cubicBezTo>
                  <a:cubicBezTo>
                    <a:pt x="231" y="399"/>
                    <a:pt x="249" y="364"/>
                    <a:pt x="249" y="320"/>
                  </a:cubicBezTo>
                  <a:cubicBezTo>
                    <a:pt x="249" y="275"/>
                    <a:pt x="222" y="248"/>
                    <a:pt x="205" y="230"/>
                  </a:cubicBezTo>
                  <a:cubicBezTo>
                    <a:pt x="187" y="222"/>
                    <a:pt x="178" y="213"/>
                    <a:pt x="178" y="204"/>
                  </a:cubicBezTo>
                  <a:cubicBezTo>
                    <a:pt x="178" y="195"/>
                    <a:pt x="187" y="186"/>
                    <a:pt x="196" y="177"/>
                  </a:cubicBezTo>
                  <a:cubicBezTo>
                    <a:pt x="213" y="160"/>
                    <a:pt x="231" y="142"/>
                    <a:pt x="231" y="98"/>
                  </a:cubicBezTo>
                  <a:cubicBezTo>
                    <a:pt x="231" y="62"/>
                    <a:pt x="222" y="36"/>
                    <a:pt x="196" y="18"/>
                  </a:cubicBezTo>
                  <a:lnTo>
                    <a:pt x="213" y="18"/>
                  </a:lnTo>
                  <a:cubicBezTo>
                    <a:pt x="231" y="18"/>
                    <a:pt x="249" y="9"/>
                    <a:pt x="249" y="0"/>
                  </a:cubicBezTo>
                  <a:cubicBezTo>
                    <a:pt x="143" y="0"/>
                    <a:pt x="143" y="0"/>
                    <a:pt x="143" y="0"/>
                  </a:cubicBezTo>
                  <a:cubicBezTo>
                    <a:pt x="134" y="0"/>
                    <a:pt x="27" y="0"/>
                    <a:pt x="27" y="107"/>
                  </a:cubicBezTo>
                  <a:close/>
                  <a:moveTo>
                    <a:pt x="205" y="328"/>
                  </a:moveTo>
                  <a:lnTo>
                    <a:pt x="205" y="328"/>
                  </a:lnTo>
                  <a:cubicBezTo>
                    <a:pt x="213" y="364"/>
                    <a:pt x="178" y="390"/>
                    <a:pt x="134" y="390"/>
                  </a:cubicBezTo>
                  <a:cubicBezTo>
                    <a:pt x="90" y="399"/>
                    <a:pt x="54" y="381"/>
                    <a:pt x="54" y="345"/>
                  </a:cubicBezTo>
                  <a:cubicBezTo>
                    <a:pt x="45" y="328"/>
                    <a:pt x="54" y="310"/>
                    <a:pt x="71" y="292"/>
                  </a:cubicBezTo>
                  <a:cubicBezTo>
                    <a:pt x="90" y="283"/>
                    <a:pt x="107" y="275"/>
                    <a:pt x="125" y="275"/>
                  </a:cubicBezTo>
                  <a:cubicBezTo>
                    <a:pt x="134" y="275"/>
                    <a:pt x="134" y="275"/>
                    <a:pt x="134" y="275"/>
                  </a:cubicBezTo>
                  <a:cubicBezTo>
                    <a:pt x="178" y="275"/>
                    <a:pt x="205" y="301"/>
                    <a:pt x="205" y="328"/>
                  </a:cubicBezTo>
                  <a:close/>
                  <a:moveTo>
                    <a:pt x="178" y="80"/>
                  </a:moveTo>
                  <a:lnTo>
                    <a:pt x="178" y="80"/>
                  </a:lnTo>
                  <a:cubicBezTo>
                    <a:pt x="187" y="124"/>
                    <a:pt x="169" y="160"/>
                    <a:pt x="143" y="169"/>
                  </a:cubicBezTo>
                  <a:cubicBezTo>
                    <a:pt x="143" y="169"/>
                    <a:pt x="143" y="169"/>
                    <a:pt x="134" y="169"/>
                  </a:cubicBezTo>
                  <a:cubicBezTo>
                    <a:pt x="107" y="169"/>
                    <a:pt x="90" y="151"/>
                    <a:pt x="81" y="116"/>
                  </a:cubicBezTo>
                  <a:cubicBezTo>
                    <a:pt x="71" y="98"/>
                    <a:pt x="71" y="80"/>
                    <a:pt x="81" y="62"/>
                  </a:cubicBezTo>
                  <a:cubicBezTo>
                    <a:pt x="81" y="45"/>
                    <a:pt x="98" y="36"/>
                    <a:pt x="107" y="26"/>
                  </a:cubicBezTo>
                  <a:lnTo>
                    <a:pt x="116" y="26"/>
                  </a:lnTo>
                  <a:cubicBezTo>
                    <a:pt x="151" y="26"/>
                    <a:pt x="169" y="45"/>
                    <a:pt x="178" y="80"/>
                  </a:cubicBezTo>
                  <a:close/>
                  <a:moveTo>
                    <a:pt x="373" y="169"/>
                  </a:moveTo>
                  <a:lnTo>
                    <a:pt x="373" y="169"/>
                  </a:lnTo>
                  <a:cubicBezTo>
                    <a:pt x="373" y="98"/>
                    <a:pt x="373" y="98"/>
                    <a:pt x="373" y="98"/>
                  </a:cubicBezTo>
                  <a:cubicBezTo>
                    <a:pt x="319" y="98"/>
                    <a:pt x="319" y="98"/>
                    <a:pt x="319" y="98"/>
                  </a:cubicBezTo>
                  <a:cubicBezTo>
                    <a:pt x="319" y="169"/>
                    <a:pt x="319" y="169"/>
                    <a:pt x="319" y="169"/>
                  </a:cubicBezTo>
                  <a:cubicBezTo>
                    <a:pt x="249" y="169"/>
                    <a:pt x="249" y="169"/>
                    <a:pt x="249" y="169"/>
                  </a:cubicBezTo>
                  <a:cubicBezTo>
                    <a:pt x="249" y="213"/>
                    <a:pt x="249" y="213"/>
                    <a:pt x="249" y="213"/>
                  </a:cubicBezTo>
                  <a:cubicBezTo>
                    <a:pt x="319" y="213"/>
                    <a:pt x="319" y="213"/>
                    <a:pt x="319" y="213"/>
                  </a:cubicBezTo>
                  <a:cubicBezTo>
                    <a:pt x="319" y="292"/>
                    <a:pt x="319" y="292"/>
                    <a:pt x="319" y="292"/>
                  </a:cubicBezTo>
                  <a:cubicBezTo>
                    <a:pt x="373" y="292"/>
                    <a:pt x="373" y="292"/>
                    <a:pt x="373" y="292"/>
                  </a:cubicBezTo>
                  <a:cubicBezTo>
                    <a:pt x="373" y="213"/>
                    <a:pt x="373" y="213"/>
                    <a:pt x="373" y="213"/>
                  </a:cubicBezTo>
                  <a:cubicBezTo>
                    <a:pt x="444" y="213"/>
                    <a:pt x="444" y="213"/>
                    <a:pt x="444" y="213"/>
                  </a:cubicBezTo>
                  <a:cubicBezTo>
                    <a:pt x="444" y="169"/>
                    <a:pt x="444" y="169"/>
                    <a:pt x="444" y="169"/>
                  </a:cubicBezTo>
                  <a:lnTo>
                    <a:pt x="373" y="169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dirty="0">
                <a:solidFill>
                  <a:schemeClr val="bg1">
                    <a:lumMod val="85000"/>
                  </a:schemeClr>
                </a:solidFill>
              </a:endParaRPr>
            </a:p>
          </p:txBody>
        </p:sp>
        <p:sp>
          <p:nvSpPr>
            <p:cNvPr id="12" name="Freeform 75"/>
            <p:cNvSpPr>
              <a:spLocks noChangeArrowheads="1"/>
            </p:cNvSpPr>
            <p:nvPr userDrawn="1"/>
          </p:nvSpPr>
          <p:spPr bwMode="auto">
            <a:xfrm>
              <a:off x="11815740" y="389689"/>
              <a:ext cx="74940" cy="139174"/>
            </a:xfrm>
            <a:custGeom>
              <a:avLst/>
              <a:gdLst>
                <a:gd name="T0" fmla="*/ 132814 w 249"/>
                <a:gd name="T1" fmla="*/ 43735 h 453"/>
                <a:gd name="T2" fmla="*/ 132814 w 249"/>
                <a:gd name="T3" fmla="*/ 43735 h 453"/>
                <a:gd name="T4" fmla="*/ 94791 w 249"/>
                <a:gd name="T5" fmla="*/ 43735 h 453"/>
                <a:gd name="T6" fmla="*/ 85687 w 249"/>
                <a:gd name="T7" fmla="*/ 58496 h 453"/>
                <a:gd name="T8" fmla="*/ 85687 w 249"/>
                <a:gd name="T9" fmla="*/ 87470 h 453"/>
                <a:gd name="T10" fmla="*/ 132814 w 249"/>
                <a:gd name="T11" fmla="*/ 87470 h 453"/>
                <a:gd name="T12" fmla="*/ 132814 w 249"/>
                <a:gd name="T13" fmla="*/ 126285 h 453"/>
                <a:gd name="T14" fmla="*/ 85687 w 249"/>
                <a:gd name="T15" fmla="*/ 126285 h 453"/>
                <a:gd name="T16" fmla="*/ 85687 w 249"/>
                <a:gd name="T17" fmla="*/ 247103 h 453"/>
                <a:gd name="T18" fmla="*/ 42308 w 249"/>
                <a:gd name="T19" fmla="*/ 247103 h 453"/>
                <a:gd name="T20" fmla="*/ 42308 w 249"/>
                <a:gd name="T21" fmla="*/ 126285 h 453"/>
                <a:gd name="T22" fmla="*/ 0 w 249"/>
                <a:gd name="T23" fmla="*/ 126285 h 453"/>
                <a:gd name="T24" fmla="*/ 0 w 249"/>
                <a:gd name="T25" fmla="*/ 87470 h 453"/>
                <a:gd name="T26" fmla="*/ 42308 w 249"/>
                <a:gd name="T27" fmla="*/ 87470 h 453"/>
                <a:gd name="T28" fmla="*/ 42308 w 249"/>
                <a:gd name="T29" fmla="*/ 63416 h 453"/>
                <a:gd name="T30" fmla="*/ 94791 w 249"/>
                <a:gd name="T31" fmla="*/ 0 h 453"/>
                <a:gd name="T32" fmla="*/ 132814 w 249"/>
                <a:gd name="T33" fmla="*/ 0 h 453"/>
                <a:gd name="T34" fmla="*/ 132814 w 249"/>
                <a:gd name="T35" fmla="*/ 43735 h 453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49" h="453">
                  <a:moveTo>
                    <a:pt x="248" y="80"/>
                  </a:moveTo>
                  <a:lnTo>
                    <a:pt x="248" y="80"/>
                  </a:lnTo>
                  <a:cubicBezTo>
                    <a:pt x="177" y="80"/>
                    <a:pt x="177" y="80"/>
                    <a:pt x="177" y="80"/>
                  </a:cubicBezTo>
                  <a:cubicBezTo>
                    <a:pt x="169" y="80"/>
                    <a:pt x="160" y="89"/>
                    <a:pt x="160" y="107"/>
                  </a:cubicBezTo>
                  <a:cubicBezTo>
                    <a:pt x="160" y="160"/>
                    <a:pt x="160" y="160"/>
                    <a:pt x="160" y="160"/>
                  </a:cubicBezTo>
                  <a:cubicBezTo>
                    <a:pt x="248" y="160"/>
                    <a:pt x="248" y="160"/>
                    <a:pt x="248" y="160"/>
                  </a:cubicBezTo>
                  <a:cubicBezTo>
                    <a:pt x="248" y="231"/>
                    <a:pt x="248" y="231"/>
                    <a:pt x="248" y="231"/>
                  </a:cubicBezTo>
                  <a:cubicBezTo>
                    <a:pt x="160" y="231"/>
                    <a:pt x="160" y="231"/>
                    <a:pt x="160" y="231"/>
                  </a:cubicBezTo>
                  <a:cubicBezTo>
                    <a:pt x="160" y="452"/>
                    <a:pt x="160" y="452"/>
                    <a:pt x="160" y="452"/>
                  </a:cubicBezTo>
                  <a:cubicBezTo>
                    <a:pt x="79" y="452"/>
                    <a:pt x="79" y="452"/>
                    <a:pt x="79" y="452"/>
                  </a:cubicBezTo>
                  <a:cubicBezTo>
                    <a:pt x="79" y="231"/>
                    <a:pt x="79" y="231"/>
                    <a:pt x="79" y="231"/>
                  </a:cubicBezTo>
                  <a:cubicBezTo>
                    <a:pt x="0" y="231"/>
                    <a:pt x="0" y="231"/>
                    <a:pt x="0" y="231"/>
                  </a:cubicBezTo>
                  <a:cubicBezTo>
                    <a:pt x="0" y="160"/>
                    <a:pt x="0" y="160"/>
                    <a:pt x="0" y="160"/>
                  </a:cubicBezTo>
                  <a:cubicBezTo>
                    <a:pt x="79" y="160"/>
                    <a:pt x="79" y="160"/>
                    <a:pt x="79" y="160"/>
                  </a:cubicBezTo>
                  <a:cubicBezTo>
                    <a:pt x="79" y="116"/>
                    <a:pt x="79" y="116"/>
                    <a:pt x="79" y="116"/>
                  </a:cubicBezTo>
                  <a:cubicBezTo>
                    <a:pt x="79" y="54"/>
                    <a:pt x="115" y="0"/>
                    <a:pt x="177" y="0"/>
                  </a:cubicBezTo>
                  <a:cubicBezTo>
                    <a:pt x="248" y="0"/>
                    <a:pt x="248" y="0"/>
                    <a:pt x="248" y="0"/>
                  </a:cubicBezTo>
                  <a:lnTo>
                    <a:pt x="248" y="80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dirty="0">
                <a:solidFill>
                  <a:schemeClr val="bg1">
                    <a:lumMod val="85000"/>
                  </a:schemeClr>
                </a:solidFill>
              </a:endParaRPr>
            </a:p>
          </p:txBody>
        </p:sp>
        <p:sp>
          <p:nvSpPr>
            <p:cNvPr id="13" name="Freeform 85"/>
            <p:cNvSpPr>
              <a:spLocks noChangeArrowheads="1"/>
            </p:cNvSpPr>
            <p:nvPr userDrawn="1"/>
          </p:nvSpPr>
          <p:spPr bwMode="auto">
            <a:xfrm>
              <a:off x="11782731" y="665901"/>
              <a:ext cx="140959" cy="113302"/>
            </a:xfrm>
            <a:custGeom>
              <a:avLst/>
              <a:gdLst>
                <a:gd name="T0" fmla="*/ 250282 w 462"/>
                <a:gd name="T1" fmla="*/ 24258 h 374"/>
                <a:gd name="T2" fmla="*/ 250282 w 462"/>
                <a:gd name="T3" fmla="*/ 24258 h 374"/>
                <a:gd name="T4" fmla="*/ 221508 w 462"/>
                <a:gd name="T5" fmla="*/ 33962 h 374"/>
                <a:gd name="T6" fmla="*/ 240510 w 462"/>
                <a:gd name="T7" fmla="*/ 5391 h 374"/>
                <a:gd name="T8" fmla="*/ 211192 w 462"/>
                <a:gd name="T9" fmla="*/ 19407 h 374"/>
                <a:gd name="T10" fmla="*/ 173189 w 462"/>
                <a:gd name="T11" fmla="*/ 0 h 374"/>
                <a:gd name="T12" fmla="*/ 119983 w 462"/>
                <a:gd name="T13" fmla="*/ 52829 h 374"/>
                <a:gd name="T14" fmla="*/ 124870 w 462"/>
                <a:gd name="T15" fmla="*/ 62532 h 374"/>
                <a:gd name="T16" fmla="*/ 19002 w 462"/>
                <a:gd name="T17" fmla="*/ 10242 h 374"/>
                <a:gd name="T18" fmla="*/ 9229 w 462"/>
                <a:gd name="T19" fmla="*/ 38813 h 374"/>
                <a:gd name="T20" fmla="*/ 33118 w 462"/>
                <a:gd name="T21" fmla="*/ 81400 h 374"/>
                <a:gd name="T22" fmla="*/ 9229 w 462"/>
                <a:gd name="T23" fmla="*/ 72236 h 374"/>
                <a:gd name="T24" fmla="*/ 9229 w 462"/>
                <a:gd name="T25" fmla="*/ 72236 h 374"/>
                <a:gd name="T26" fmla="*/ 53205 w 462"/>
                <a:gd name="T27" fmla="*/ 124526 h 374"/>
                <a:gd name="T28" fmla="*/ 38004 w 462"/>
                <a:gd name="T29" fmla="*/ 124526 h 374"/>
                <a:gd name="T30" fmla="*/ 28774 w 462"/>
                <a:gd name="T31" fmla="*/ 124526 h 374"/>
                <a:gd name="T32" fmla="*/ 77093 w 462"/>
                <a:gd name="T33" fmla="*/ 158487 h 374"/>
                <a:gd name="T34" fmla="*/ 14116 w 462"/>
                <a:gd name="T35" fmla="*/ 182206 h 374"/>
                <a:gd name="T36" fmla="*/ 0 w 462"/>
                <a:gd name="T37" fmla="*/ 182206 h 374"/>
                <a:gd name="T38" fmla="*/ 77093 w 462"/>
                <a:gd name="T39" fmla="*/ 201074 h 374"/>
                <a:gd name="T40" fmla="*/ 221508 w 462"/>
                <a:gd name="T41" fmla="*/ 57681 h 374"/>
                <a:gd name="T42" fmla="*/ 221508 w 462"/>
                <a:gd name="T43" fmla="*/ 52829 h 374"/>
                <a:gd name="T44" fmla="*/ 250282 w 462"/>
                <a:gd name="T45" fmla="*/ 24258 h 374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462" h="374">
                  <a:moveTo>
                    <a:pt x="461" y="45"/>
                  </a:moveTo>
                  <a:lnTo>
                    <a:pt x="461" y="45"/>
                  </a:lnTo>
                  <a:cubicBezTo>
                    <a:pt x="443" y="54"/>
                    <a:pt x="425" y="63"/>
                    <a:pt x="408" y="63"/>
                  </a:cubicBezTo>
                  <a:cubicBezTo>
                    <a:pt x="425" y="54"/>
                    <a:pt x="443" y="36"/>
                    <a:pt x="443" y="10"/>
                  </a:cubicBezTo>
                  <a:cubicBezTo>
                    <a:pt x="425" y="19"/>
                    <a:pt x="408" y="27"/>
                    <a:pt x="389" y="36"/>
                  </a:cubicBezTo>
                  <a:cubicBezTo>
                    <a:pt x="372" y="19"/>
                    <a:pt x="345" y="0"/>
                    <a:pt x="319" y="0"/>
                  </a:cubicBezTo>
                  <a:cubicBezTo>
                    <a:pt x="265" y="0"/>
                    <a:pt x="221" y="45"/>
                    <a:pt x="221" y="98"/>
                  </a:cubicBezTo>
                  <a:cubicBezTo>
                    <a:pt x="221" y="107"/>
                    <a:pt x="221" y="116"/>
                    <a:pt x="230" y="116"/>
                  </a:cubicBezTo>
                  <a:cubicBezTo>
                    <a:pt x="151" y="116"/>
                    <a:pt x="79" y="81"/>
                    <a:pt x="35" y="19"/>
                  </a:cubicBezTo>
                  <a:cubicBezTo>
                    <a:pt x="26" y="36"/>
                    <a:pt x="17" y="54"/>
                    <a:pt x="17" y="72"/>
                  </a:cubicBezTo>
                  <a:cubicBezTo>
                    <a:pt x="17" y="98"/>
                    <a:pt x="35" y="134"/>
                    <a:pt x="61" y="151"/>
                  </a:cubicBezTo>
                  <a:cubicBezTo>
                    <a:pt x="44" y="143"/>
                    <a:pt x="35" y="143"/>
                    <a:pt x="17" y="134"/>
                  </a:cubicBezTo>
                  <a:cubicBezTo>
                    <a:pt x="17" y="178"/>
                    <a:pt x="53" y="222"/>
                    <a:pt x="98" y="231"/>
                  </a:cubicBezTo>
                  <a:cubicBezTo>
                    <a:pt x="89" y="231"/>
                    <a:pt x="79" y="231"/>
                    <a:pt x="70" y="231"/>
                  </a:cubicBezTo>
                  <a:cubicBezTo>
                    <a:pt x="61" y="231"/>
                    <a:pt x="61" y="231"/>
                    <a:pt x="53" y="231"/>
                  </a:cubicBezTo>
                  <a:cubicBezTo>
                    <a:pt x="61" y="266"/>
                    <a:pt x="98" y="294"/>
                    <a:pt x="142" y="294"/>
                  </a:cubicBezTo>
                  <a:cubicBezTo>
                    <a:pt x="106" y="319"/>
                    <a:pt x="70" y="338"/>
                    <a:pt x="26" y="338"/>
                  </a:cubicBezTo>
                  <a:cubicBezTo>
                    <a:pt x="17" y="338"/>
                    <a:pt x="8" y="338"/>
                    <a:pt x="0" y="338"/>
                  </a:cubicBezTo>
                  <a:cubicBezTo>
                    <a:pt x="44" y="364"/>
                    <a:pt x="89" y="373"/>
                    <a:pt x="142" y="373"/>
                  </a:cubicBezTo>
                  <a:cubicBezTo>
                    <a:pt x="319" y="373"/>
                    <a:pt x="408" y="231"/>
                    <a:pt x="408" y="107"/>
                  </a:cubicBezTo>
                  <a:lnTo>
                    <a:pt x="408" y="98"/>
                  </a:lnTo>
                  <a:cubicBezTo>
                    <a:pt x="434" y="81"/>
                    <a:pt x="443" y="72"/>
                    <a:pt x="461" y="45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dirty="0">
                <a:solidFill>
                  <a:schemeClr val="bg1">
                    <a:lumMod val="85000"/>
                  </a:schemeClr>
                </a:solidFill>
              </a:endParaRPr>
            </a:p>
          </p:txBody>
        </p:sp>
      </p:grpSp>
      <p:sp>
        <p:nvSpPr>
          <p:cNvPr id="14" name="TextBox 13"/>
          <p:cNvSpPr txBox="1"/>
          <p:nvPr userDrawn="1"/>
        </p:nvSpPr>
        <p:spPr>
          <a:xfrm>
            <a:off x="203435" y="152154"/>
            <a:ext cx="151733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i="0" dirty="0">
                <a:solidFill>
                  <a:schemeClr val="bg1">
                    <a:lumMod val="85000"/>
                  </a:schemeClr>
                </a:solidFill>
                <a:latin typeface="Segoe UI" pitchFamily="34" charset="0"/>
                <a:cs typeface="Segoe UI" pitchFamily="34" charset="0"/>
              </a:rPr>
              <a:t>pre</a:t>
            </a:r>
            <a:r>
              <a:rPr lang="en-US" sz="2000" b="0" i="0" dirty="0">
                <a:solidFill>
                  <a:schemeClr val="bg1">
                    <a:lumMod val="85000"/>
                  </a:schemeClr>
                </a:solidFill>
                <a:latin typeface="Segoe UI" pitchFamily="34" charset="0"/>
                <a:cs typeface="Segoe UI" pitchFamily="34" charset="0"/>
              </a:rPr>
              <a:t>stigious.</a:t>
            </a:r>
            <a:endParaRPr lang="id-ID" sz="2000" b="0" i="0" dirty="0">
              <a:solidFill>
                <a:schemeClr val="bg1">
                  <a:lumMod val="85000"/>
                </a:schemeClr>
              </a:solidFill>
              <a:latin typeface="Segoe UI" pitchFamily="34" charset="0"/>
              <a:cs typeface="Segoe U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 nodePh="1">
                                  <p:stCondLst>
                                    <p:cond delay="50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Rectangle 3335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11347451" y="6330950"/>
            <a:ext cx="501649" cy="246063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latin typeface="Arial" charset="0"/>
                <a:ea typeface="MS PGothic" charset="-128"/>
              </a:defRPr>
            </a:lvl1pPr>
          </a:lstStyle>
          <a:p>
            <a:pPr>
              <a:defRPr/>
            </a:pPr>
            <a:fld id="{1778BFB2-A6BC-40B6-9913-18B9ECB8C545}" type="slidenum">
              <a:rPr lang="en-US" altLang="ja-JP"/>
            </a:fld>
            <a:endParaRPr lang="en-US" altLang="ja-JP" dirty="0"/>
          </a:p>
        </p:txBody>
      </p:sp>
      <p:sp>
        <p:nvSpPr>
          <p:cNvPr id="4" name="Rectangle 3336"/>
          <p:cNvSpPr>
            <a:spLocks noGrp="1" noChangeArrowheads="1"/>
          </p:cNvSpPr>
          <p:nvPr>
            <p:ph type="ftr" sz="quarter" idx="11"/>
          </p:nvPr>
        </p:nvSpPr>
        <p:spPr>
          <a:xfrm>
            <a:off x="10511367" y="6330950"/>
            <a:ext cx="742951" cy="238125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latin typeface="Arial" charset="0"/>
                <a:ea typeface="MS PGothic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41C4C-34DB-4E2F-B4DD-152A32CFBDCF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E7116-D5AF-4523-8042-6B109821AD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41C4C-34DB-4E2F-B4DD-152A32CFBDCF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E7116-D5AF-4523-8042-6B109821AD19}" type="slidenum">
              <a:rPr lang="zh-CN" altLang="en-US" smtClean="0"/>
            </a:fld>
            <a:endParaRPr lang="zh-CN" altLang="en-US"/>
          </a:p>
        </p:txBody>
      </p:sp>
      <p:sp>
        <p:nvSpPr>
          <p:cNvPr id="11" name="TextBox 10"/>
          <p:cNvSpPr txBox="1"/>
          <p:nvPr userDrawn="1"/>
        </p:nvSpPr>
        <p:spPr>
          <a:xfrm>
            <a:off x="1907704" y="6472607"/>
            <a:ext cx="1440159" cy="118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  <a:hlinkClick r:id="rId2"/>
              </a:rPr>
              <a:t>行</a:t>
            </a:r>
            <a:r>
              <a:rPr lang="zh-CN" altLang="en-US" sz="100" dirty="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  <a:hlinkClick r:id="rId2"/>
              </a:rPr>
              <a:t>业</a:t>
            </a:r>
            <a:r>
              <a:rPr lang="en-US" altLang="zh-CN" sz="100" dirty="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  <a:hlinkClick r:id="rId2"/>
              </a:rPr>
              <a:t>PPT</a:t>
            </a:r>
            <a:r>
              <a:rPr lang="zh-CN" altLang="en-US" sz="100" dirty="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  <a:hlinkClick r:id="rId2"/>
              </a:rPr>
              <a:t>模板</a:t>
            </a:r>
            <a:r>
              <a:rPr lang="en-US" altLang="zh-CN" sz="1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http://www.1ppt.com/hangye/</a:t>
            </a:r>
            <a:endParaRPr lang="en-US" altLang="zh-CN" sz="100" dirty="0" smtClean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41C4C-34DB-4E2F-B4DD-152A32CFBDCF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E7116-D5AF-4523-8042-6B109821AD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41C4C-34DB-4E2F-B4DD-152A32CFBDCF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E7116-D5AF-4523-8042-6B109821AD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41C4C-34DB-4E2F-B4DD-152A32CFBDCF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E7116-D5AF-4523-8042-6B109821AD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3" Type="http://schemas.openxmlformats.org/officeDocument/2006/relationships/theme" Target="../theme/theme1.xml"/><Relationship Id="rId32" Type="http://schemas.openxmlformats.org/officeDocument/2006/relationships/slideLayout" Target="../slideLayouts/slideLayout32.xml"/><Relationship Id="rId31" Type="http://schemas.openxmlformats.org/officeDocument/2006/relationships/slideLayout" Target="../slideLayouts/slideLayout31.xml"/><Relationship Id="rId30" Type="http://schemas.openxmlformats.org/officeDocument/2006/relationships/slideLayout" Target="../slideLayouts/slideLayout30.xml"/><Relationship Id="rId3" Type="http://schemas.openxmlformats.org/officeDocument/2006/relationships/slideLayout" Target="../slideLayouts/slideLayout3.xml"/><Relationship Id="rId29" Type="http://schemas.openxmlformats.org/officeDocument/2006/relationships/slideLayout" Target="../slideLayouts/slideLayout29.xml"/><Relationship Id="rId28" Type="http://schemas.openxmlformats.org/officeDocument/2006/relationships/slideLayout" Target="../slideLayouts/slideLayout28.xml"/><Relationship Id="rId27" Type="http://schemas.openxmlformats.org/officeDocument/2006/relationships/slideLayout" Target="../slideLayouts/slideLayout27.xml"/><Relationship Id="rId26" Type="http://schemas.openxmlformats.org/officeDocument/2006/relationships/slideLayout" Target="../slideLayouts/slideLayout26.xml"/><Relationship Id="rId25" Type="http://schemas.openxmlformats.org/officeDocument/2006/relationships/slideLayout" Target="../slideLayouts/slideLayout25.xml"/><Relationship Id="rId24" Type="http://schemas.openxmlformats.org/officeDocument/2006/relationships/slideLayout" Target="../slideLayouts/slideLayout24.xml"/><Relationship Id="rId23" Type="http://schemas.openxmlformats.org/officeDocument/2006/relationships/slideLayout" Target="../slideLayouts/slideLayout23.xml"/><Relationship Id="rId22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21.xml"/><Relationship Id="rId20" Type="http://schemas.openxmlformats.org/officeDocument/2006/relationships/slideLayout" Target="../slideLayouts/slideLayout20.xml"/><Relationship Id="rId2" Type="http://schemas.openxmlformats.org/officeDocument/2006/relationships/slideLayout" Target="../slideLayouts/slideLayout2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4" Type="http://schemas.openxmlformats.org/officeDocument/2006/relationships/theme" Target="../theme/theme2.xml"/><Relationship Id="rId3" Type="http://schemas.openxmlformats.org/officeDocument/2006/relationships/slideLayout" Target="../slideLayouts/slideLayout35.xml"/><Relationship Id="rId2" Type="http://schemas.openxmlformats.org/officeDocument/2006/relationships/slideLayout" Target="../slideLayouts/slideLayout34.xml"/><Relationship Id="rId1" Type="http://schemas.openxmlformats.org/officeDocument/2006/relationships/slideLayout" Target="../slideLayouts/slideLayout3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041C4C-34DB-4E2F-B4DD-152A32CFBDC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2E7116-D5AF-4523-8042-6B109821AD19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  <p:sldLayoutId id="2147483675" r:id="rId27"/>
    <p:sldLayoutId id="2147483676" r:id="rId28"/>
    <p:sldLayoutId id="2147483677" r:id="rId29"/>
    <p:sldLayoutId id="2147483678" r:id="rId30"/>
    <p:sldLayoutId id="2147483679" r:id="rId31"/>
    <p:sldLayoutId id="2147483680" r:id="rId3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1.xml"/><Relationship Id="rId8" Type="http://schemas.openxmlformats.org/officeDocument/2006/relationships/slideLayout" Target="../slideLayouts/slideLayout7.xml"/><Relationship Id="rId7" Type="http://schemas.openxmlformats.org/officeDocument/2006/relationships/tags" Target="../tags/tag5.xml"/><Relationship Id="rId6" Type="http://schemas.openxmlformats.org/officeDocument/2006/relationships/tags" Target="../tags/tag4.xml"/><Relationship Id="rId5" Type="http://schemas.openxmlformats.org/officeDocument/2006/relationships/tags" Target="../tags/tag3.xml"/><Relationship Id="rId4" Type="http://schemas.openxmlformats.org/officeDocument/2006/relationships/image" Target="../media/image3.png"/><Relationship Id="rId3" Type="http://schemas.openxmlformats.org/officeDocument/2006/relationships/tags" Target="../tags/tag2.xml"/><Relationship Id="rId2" Type="http://schemas.openxmlformats.org/officeDocument/2006/relationships/image" Target="../media/image2.png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5.xml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1.xml"/><Relationship Id="rId3" Type="http://schemas.openxmlformats.org/officeDocument/2006/relationships/slideLayout" Target="../slideLayouts/slideLayout27.xml"/><Relationship Id="rId2" Type="http://schemas.openxmlformats.org/officeDocument/2006/relationships/image" Target="../media/image6.png"/><Relationship Id="rId1" Type="http://schemas.openxmlformats.org/officeDocument/2006/relationships/image" Target="../media/image25.jpeg"/></Relationships>
</file>

<file path=ppt/slides/_rels/slide12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2.xml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8.xml"/><Relationship Id="rId3" Type="http://schemas.openxmlformats.org/officeDocument/2006/relationships/image" Target="../media/image27.jpeg"/><Relationship Id="rId2" Type="http://schemas.openxmlformats.org/officeDocument/2006/relationships/tags" Target="../tags/tag7.xml"/><Relationship Id="rId1" Type="http://schemas.openxmlformats.org/officeDocument/2006/relationships/image" Target="../media/image26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.xml"/><Relationship Id="rId3" Type="http://schemas.openxmlformats.org/officeDocument/2006/relationships/slideLayout" Target="../slideLayouts/slideLayout26.xml"/><Relationship Id="rId2" Type="http://schemas.openxmlformats.org/officeDocument/2006/relationships/image" Target="../media/image5.jpeg"/><Relationship Id="rId1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4.xml"/><Relationship Id="rId4" Type="http://schemas.openxmlformats.org/officeDocument/2006/relationships/slideLayout" Target="../slideLayouts/slideLayout30.xml"/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5.xml"/><Relationship Id="rId6" Type="http://schemas.openxmlformats.org/officeDocument/2006/relationships/slideLayout" Target="../slideLayouts/slideLayout30.xml"/><Relationship Id="rId5" Type="http://schemas.openxmlformats.org/officeDocument/2006/relationships/image" Target="../media/image9.png"/><Relationship Id="rId4" Type="http://schemas.microsoft.com/office/2007/relationships/media" Target="https://v.youku.com/v_show/id_XNDYyNDY5NzEzNg==.html" TargetMode="External"/><Relationship Id="rId3" Type="http://schemas.openxmlformats.org/officeDocument/2006/relationships/video" Target="https://v.youku.com/v_show/id_XNDYyNDY5NzEzNg==.html" TargetMode="External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6.xml"/><Relationship Id="rId5" Type="http://schemas.openxmlformats.org/officeDocument/2006/relationships/slideLayout" Target="../slideLayouts/slideLayout13.xml"/><Relationship Id="rId4" Type="http://schemas.openxmlformats.org/officeDocument/2006/relationships/image" Target="../media/image13.jpeg"/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7.xml"/><Relationship Id="rId4" Type="http://schemas.openxmlformats.org/officeDocument/2006/relationships/slideLayout" Target="../slideLayouts/slideLayout18.xml"/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tags" Target="../tags/tag6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8.xml"/><Relationship Id="rId7" Type="http://schemas.openxmlformats.org/officeDocument/2006/relationships/slideLayout" Target="../slideLayouts/slideLayout19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9.xml"/><Relationship Id="rId4" Type="http://schemas.openxmlformats.org/officeDocument/2006/relationships/slideLayout" Target="../slideLayouts/slideLayout28.xml"/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A_图片 4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pic>
        <p:nvPicPr>
          <p:cNvPr id="16" name="PA_库_图片 15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flipH="1">
            <a:off x="128723" y="80102"/>
            <a:ext cx="7796292" cy="5675061"/>
          </a:xfrm>
          <a:custGeom>
            <a:avLst/>
            <a:gdLst>
              <a:gd name="connsiteX0" fmla="*/ 7796292 w 7796292"/>
              <a:gd name="connsiteY0" fmla="*/ 0 h 5675061"/>
              <a:gd name="connsiteX1" fmla="*/ 0 w 7796292"/>
              <a:gd name="connsiteY1" fmla="*/ 0 h 5675061"/>
              <a:gd name="connsiteX2" fmla="*/ 0 w 7796292"/>
              <a:gd name="connsiteY2" fmla="*/ 2524385 h 5675061"/>
              <a:gd name="connsiteX3" fmla="*/ 7796292 w 7796292"/>
              <a:gd name="connsiteY3" fmla="*/ 5675061 h 56750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796292" h="5675061">
                <a:moveTo>
                  <a:pt x="7796292" y="0"/>
                </a:moveTo>
                <a:lnTo>
                  <a:pt x="0" y="0"/>
                </a:lnTo>
                <a:lnTo>
                  <a:pt x="0" y="2524385"/>
                </a:lnTo>
                <a:lnTo>
                  <a:pt x="7796292" y="5675061"/>
                </a:lnTo>
                <a:close/>
              </a:path>
            </a:pathLst>
          </a:custGeom>
        </p:spPr>
      </p:pic>
      <p:sp>
        <p:nvSpPr>
          <p:cNvPr id="8" name="PA_库_文本框 7"/>
          <p:cNvSpPr txBox="1"/>
          <p:nvPr>
            <p:custDataLst>
              <p:tags r:id="rId5"/>
            </p:custDataLst>
          </p:nvPr>
        </p:nvSpPr>
        <p:spPr>
          <a:xfrm>
            <a:off x="775425" y="2603401"/>
            <a:ext cx="9940925" cy="2646045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altLang="zh-CN" sz="16600" b="1" dirty="0">
                <a:solidFill>
                  <a:schemeClr val="bg1"/>
                </a:solidFill>
                <a:latin typeface="773-CAI978" pitchFamily="34" charset="0"/>
              </a:rPr>
              <a:t>CHUAN QI</a:t>
            </a:r>
            <a:endParaRPr lang="en-US" altLang="zh-CN" sz="16600" b="1" dirty="0">
              <a:solidFill>
                <a:schemeClr val="bg1"/>
              </a:solidFill>
              <a:latin typeface="773-CAI978" pitchFamily="34" charset="0"/>
            </a:endParaRPr>
          </a:p>
        </p:txBody>
      </p:sp>
      <p:sp>
        <p:nvSpPr>
          <p:cNvPr id="13" name="PA_直角三角形 12"/>
          <p:cNvSpPr/>
          <p:nvPr>
            <p:custDataLst>
              <p:tags r:id="rId6"/>
            </p:custDataLst>
          </p:nvPr>
        </p:nvSpPr>
        <p:spPr>
          <a:xfrm flipH="1">
            <a:off x="0" y="4408713"/>
            <a:ext cx="6096000" cy="2401537"/>
          </a:xfrm>
          <a:prstGeom prst="rtTriangle">
            <a:avLst/>
          </a:prstGeom>
          <a:solidFill>
            <a:srgbClr val="2625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PA_Rectangle: Rounded Corners 32"/>
          <p:cNvSpPr/>
          <p:nvPr>
            <p:custDataLst>
              <p:tags r:id="rId7"/>
            </p:custDataLst>
          </p:nvPr>
        </p:nvSpPr>
        <p:spPr>
          <a:xfrm>
            <a:off x="5257799" y="5559476"/>
            <a:ext cx="1676400" cy="40499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outerShdw blurRad="254000" dist="63500" dir="5400000" algn="t" rotWithShape="0">
              <a:schemeClr val="tx1">
                <a:lumMod val="85000"/>
                <a:lumOff val="1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gradFill>
                  <a:gsLst>
                    <a:gs pos="0">
                      <a:schemeClr val="accent1"/>
                    </a:gs>
                    <a:gs pos="100000">
                      <a:schemeClr val="accent5"/>
                    </a:gs>
                  </a:gsLst>
                  <a:lin ang="0" scaled="0"/>
                </a:gradFill>
                <a:latin typeface="Segoe UI" pitchFamily="34" charset="0"/>
                <a:cs typeface="Segoe UI" pitchFamily="34" charset="0"/>
              </a:rPr>
              <a:t>Read More</a:t>
            </a:r>
            <a:endParaRPr lang="id-ID" sz="1100" dirty="0">
              <a:gradFill>
                <a:gsLst>
                  <a:gs pos="0">
                    <a:schemeClr val="accent1"/>
                  </a:gs>
                  <a:gs pos="100000">
                    <a:schemeClr val="accent5"/>
                  </a:gs>
                </a:gsLst>
                <a:lin ang="0" scaled="0"/>
              </a:gradFill>
              <a:latin typeface="Segoe UI" pitchFamily="34" charset="0"/>
              <a:cs typeface="Segoe UI" pitchFamily="34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4931410" y="1646555"/>
            <a:ext cx="634428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4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川崎精密机械苏州有限公司</a:t>
            </a:r>
            <a:endParaRPr lang="zh-CN" altLang="en-US" sz="400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ldLvl="0" animBg="1" autoUpdateAnimBg="0"/>
      <p:bldP spid="21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242579" y="2209873"/>
            <a:ext cx="3857930" cy="7067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>
                <a:solidFill>
                  <a:schemeClr val="bg1"/>
                </a:solidFill>
                <a:latin typeface="Segoe UI" pitchFamily="34" charset="0"/>
                <a:cs typeface="Segoe UI" pitchFamily="34" charset="0"/>
              </a:rPr>
              <a:t>Testimonials</a:t>
            </a:r>
            <a:endParaRPr lang="en-US" sz="4000" dirty="0">
              <a:solidFill>
                <a:schemeClr val="bg1"/>
              </a:solidFill>
              <a:latin typeface="Segoe UI" pitchFamily="34" charset="0"/>
              <a:cs typeface="Segoe UI" pitchFamily="34" charset="0"/>
            </a:endParaRPr>
          </a:p>
        </p:txBody>
      </p:sp>
      <p:sp>
        <p:nvSpPr>
          <p:cNvPr id="3" name="燕尾形 8"/>
          <p:cNvSpPr/>
          <p:nvPr/>
        </p:nvSpPr>
        <p:spPr>
          <a:xfrm>
            <a:off x="8892254" y="5378492"/>
            <a:ext cx="1260768" cy="491310"/>
          </a:xfrm>
          <a:prstGeom prst="chevron">
            <a:avLst>
              <a:gd name="adj" fmla="val 54429"/>
            </a:avLst>
          </a:prstGeom>
          <a:solidFill>
            <a:srgbClr val="5B9B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6" tIns="60949" rIns="121896" bIns="60949" anchor="ctr"/>
          <a:p>
            <a:pPr algn="ctr" defTabSz="1219200">
              <a:defRPr/>
            </a:pPr>
            <a:endParaRPr lang="zh-CN" altLang="en-US" sz="33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116" name="组合 115"/>
          <p:cNvGrpSpPr/>
          <p:nvPr/>
        </p:nvGrpSpPr>
        <p:grpSpPr>
          <a:xfrm>
            <a:off x="85725" y="1684655"/>
            <a:ext cx="10515374" cy="4765675"/>
            <a:chOff x="-555" y="1273014"/>
            <a:chExt cx="9183242" cy="5622992"/>
          </a:xfrm>
        </p:grpSpPr>
        <p:cxnSp>
          <p:nvCxnSpPr>
            <p:cNvPr id="117" name="直接连接符 116"/>
            <p:cNvCxnSpPr/>
            <p:nvPr/>
          </p:nvCxnSpPr>
          <p:spPr>
            <a:xfrm flipH="1">
              <a:off x="8582300" y="1273014"/>
              <a:ext cx="24400" cy="5622992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直接连接符 117"/>
            <p:cNvCxnSpPr/>
            <p:nvPr/>
          </p:nvCxnSpPr>
          <p:spPr>
            <a:xfrm flipH="1">
              <a:off x="6552432" y="2726634"/>
              <a:ext cx="31248" cy="2675143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  <a:head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直接连接符 118"/>
            <p:cNvCxnSpPr/>
            <p:nvPr/>
          </p:nvCxnSpPr>
          <p:spPr>
            <a:xfrm flipH="1">
              <a:off x="4052938" y="3830320"/>
              <a:ext cx="902" cy="1578698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  <a:head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20" name="组合 48"/>
            <p:cNvGrpSpPr/>
            <p:nvPr/>
          </p:nvGrpSpPr>
          <p:grpSpPr>
            <a:xfrm>
              <a:off x="-555" y="5620295"/>
              <a:ext cx="7919966" cy="599665"/>
              <a:chOff x="62289" y="3280170"/>
              <a:chExt cx="7846347" cy="1224408"/>
            </a:xfrm>
          </p:grpSpPr>
          <p:sp>
            <p:nvSpPr>
              <p:cNvPr id="151" name="燕尾形 6"/>
              <p:cNvSpPr/>
              <p:nvPr/>
            </p:nvSpPr>
            <p:spPr>
              <a:xfrm>
                <a:off x="925065" y="3320947"/>
                <a:ext cx="1089189" cy="1183631"/>
              </a:xfrm>
              <a:prstGeom prst="chevron">
                <a:avLst>
                  <a:gd name="adj" fmla="val 54429"/>
                </a:avLst>
              </a:prstGeom>
              <a:solidFill>
                <a:srgbClr val="5B9BD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21896" tIns="60949" rIns="121896" bIns="60949" anchor="ctr"/>
              <a:lstStyle/>
              <a:p>
                <a:pPr algn="ctr" defTabSz="1219200">
                  <a:defRPr/>
                </a:pPr>
                <a:endParaRPr lang="zh-CN" altLang="en-US" sz="330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152" name="燕尾形 7"/>
              <p:cNvSpPr/>
              <p:nvPr/>
            </p:nvSpPr>
            <p:spPr>
              <a:xfrm>
                <a:off x="2647401" y="3307334"/>
                <a:ext cx="1090814" cy="1183631"/>
              </a:xfrm>
              <a:prstGeom prst="chevron">
                <a:avLst>
                  <a:gd name="adj" fmla="val 54429"/>
                </a:avLst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21896" tIns="60949" rIns="121896" bIns="60949" anchor="ctr"/>
              <a:lstStyle/>
              <a:p>
                <a:pPr algn="ctr" defTabSz="1219200">
                  <a:defRPr/>
                </a:pPr>
                <a:endParaRPr lang="zh-CN" altLang="en-US" sz="330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153" name="燕尾形 8"/>
              <p:cNvSpPr/>
              <p:nvPr/>
            </p:nvSpPr>
            <p:spPr>
              <a:xfrm>
                <a:off x="4390220" y="3307334"/>
                <a:ext cx="1090814" cy="1183631"/>
              </a:xfrm>
              <a:prstGeom prst="chevron">
                <a:avLst>
                  <a:gd name="adj" fmla="val 54429"/>
                </a:avLst>
              </a:prstGeom>
              <a:solidFill>
                <a:srgbClr val="5B9BD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21896" tIns="60949" rIns="121896" bIns="60949" anchor="ctr"/>
              <a:lstStyle/>
              <a:p>
                <a:pPr algn="ctr" defTabSz="1219200">
                  <a:defRPr/>
                </a:pPr>
                <a:endParaRPr lang="zh-CN" altLang="en-US" sz="330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154" name="燕尾形 9"/>
              <p:cNvSpPr/>
              <p:nvPr/>
            </p:nvSpPr>
            <p:spPr>
              <a:xfrm>
                <a:off x="6449095" y="3280170"/>
                <a:ext cx="1127924" cy="1222732"/>
              </a:xfrm>
              <a:prstGeom prst="chevron">
                <a:avLst>
                  <a:gd name="adj" fmla="val 54429"/>
                </a:avLst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21896" tIns="60949" rIns="121896" bIns="60949" anchor="ctr"/>
              <a:lstStyle/>
              <a:p>
                <a:pPr algn="ctr" defTabSz="1219200">
                  <a:defRPr/>
                </a:pPr>
                <a:endParaRPr lang="zh-CN" altLang="en-US" sz="330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155" name="五边形 154"/>
              <p:cNvSpPr/>
              <p:nvPr/>
            </p:nvSpPr>
            <p:spPr>
              <a:xfrm>
                <a:off x="62289" y="3295913"/>
                <a:ext cx="7846347" cy="1190310"/>
              </a:xfrm>
              <a:prstGeom prst="homePlate">
                <a:avLst>
                  <a:gd name="adj" fmla="val 47961"/>
                </a:avLst>
              </a:prstGeom>
              <a:ln w="12700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lIns="121896" tIns="60949" rIns="121896" bIns="60949" anchor="ctr"/>
              <a:lstStyle/>
              <a:p>
                <a:pPr algn="ctr" defTabSz="1219200">
                  <a:defRPr/>
                </a:pPr>
                <a:endParaRPr lang="zh-CN" altLang="en-US" sz="330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</p:grpSp>
        <p:grpSp>
          <p:nvGrpSpPr>
            <p:cNvPr id="121" name="组合 17"/>
            <p:cNvGrpSpPr/>
            <p:nvPr/>
          </p:nvGrpSpPr>
          <p:grpSpPr>
            <a:xfrm>
              <a:off x="345863" y="4082290"/>
              <a:ext cx="3426321" cy="592249"/>
              <a:chOff x="814328" y="3219334"/>
              <a:chExt cx="2502658" cy="432536"/>
            </a:xfrm>
          </p:grpSpPr>
          <p:grpSp>
            <p:nvGrpSpPr>
              <p:cNvPr id="145" name="组合 18"/>
              <p:cNvGrpSpPr/>
              <p:nvPr/>
            </p:nvGrpSpPr>
            <p:grpSpPr>
              <a:xfrm>
                <a:off x="814328" y="3219334"/>
                <a:ext cx="2502170" cy="432536"/>
                <a:chOff x="2173927" y="3285519"/>
                <a:chExt cx="3175023" cy="548848"/>
              </a:xfrm>
            </p:grpSpPr>
            <p:grpSp>
              <p:nvGrpSpPr>
                <p:cNvPr id="147" name="组合 20"/>
                <p:cNvGrpSpPr/>
                <p:nvPr/>
              </p:nvGrpSpPr>
              <p:grpSpPr>
                <a:xfrm>
                  <a:off x="2173927" y="3285519"/>
                  <a:ext cx="3175023" cy="548848"/>
                  <a:chOff x="4304043" y="1286668"/>
                  <a:chExt cx="7079954" cy="2757793"/>
                </a:xfrm>
                <a:effectLst>
                  <a:outerShdw blurRad="381000" dist="254000" dir="8100000" algn="tr" rotWithShape="0">
                    <a:prstClr val="black">
                      <a:alpha val="40000"/>
                    </a:prstClr>
                  </a:outerShdw>
                </a:effectLst>
              </p:grpSpPr>
              <p:sp>
                <p:nvSpPr>
                  <p:cNvPr id="149" name="圆角矩形 148"/>
                  <p:cNvSpPr/>
                  <p:nvPr/>
                </p:nvSpPr>
                <p:spPr>
                  <a:xfrm>
                    <a:off x="4304043" y="1286668"/>
                    <a:ext cx="6414044" cy="2757793"/>
                  </a:xfrm>
                  <a:prstGeom prst="roundRect">
                    <a:avLst/>
                  </a:prstGeom>
                  <a:gradFill>
                    <a:gsLst>
                      <a:gs pos="62000">
                        <a:schemeClr val="bg1">
                          <a:lumMod val="95000"/>
                        </a:schemeClr>
                      </a:gs>
                      <a:gs pos="0">
                        <a:schemeClr val="bg1"/>
                      </a:gs>
                      <a:gs pos="100000">
                        <a:schemeClr val="bg1">
                          <a:lumMod val="85000"/>
                        </a:schemeClr>
                      </a:gs>
                      <a:gs pos="0">
                        <a:schemeClr val="bg1"/>
                      </a:gs>
                    </a:gsLst>
                    <a:lin ang="8100000" scaled="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endParaRPr>
                  </a:p>
                </p:txBody>
              </p:sp>
              <p:sp>
                <p:nvSpPr>
                  <p:cNvPr id="150" name="圆角矩形 23"/>
                  <p:cNvSpPr/>
                  <p:nvPr/>
                </p:nvSpPr>
                <p:spPr>
                  <a:xfrm>
                    <a:off x="4352375" y="1373784"/>
                    <a:ext cx="7031622" cy="2585464"/>
                  </a:xfrm>
                  <a:prstGeom prst="roundRect">
                    <a:avLst/>
                  </a:prstGeom>
                  <a:gradFill>
                    <a:gsLst>
                      <a:gs pos="42000">
                        <a:srgbClr val="F0F0F0"/>
                      </a:gs>
                      <a:gs pos="0">
                        <a:schemeClr val="bg1"/>
                      </a:gs>
                      <a:gs pos="100000">
                        <a:schemeClr val="bg1">
                          <a:lumMod val="85000"/>
                        </a:schemeClr>
                      </a:gs>
                      <a:gs pos="0">
                        <a:schemeClr val="bg1"/>
                      </a:gs>
                    </a:gsLst>
                    <a:lin ang="18900000" scaled="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endParaRPr>
                  </a:p>
                </p:txBody>
              </p:sp>
            </p:grpSp>
            <p:sp>
              <p:nvSpPr>
                <p:cNvPr id="148" name="椭圆 147"/>
                <p:cNvSpPr/>
                <p:nvPr/>
              </p:nvSpPr>
              <p:spPr>
                <a:xfrm>
                  <a:off x="2271440" y="3368531"/>
                  <a:ext cx="297275" cy="297275"/>
                </a:xfrm>
                <a:prstGeom prst="ellipse">
                  <a:avLst/>
                </a:prstGeom>
                <a:solidFill>
                  <a:schemeClr val="bg1">
                    <a:lumMod val="50000"/>
                  </a:schemeClr>
                </a:solidFill>
                <a:ln>
                  <a:noFill/>
                </a:ln>
                <a:effectLst>
                  <a:outerShdw blurRad="88900" dist="63500" dir="8100000" algn="tr" rotWithShape="0">
                    <a:prstClr val="black">
                      <a:alpha val="57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zh-CN" dirty="0">
                      <a:solidFill>
                        <a:schemeClr val="bg1"/>
                      </a:solidFill>
                    </a:rPr>
                    <a:t>1</a:t>
                  </a:r>
                  <a:endParaRPr lang="zh-CN" altLang="en-US" dirty="0">
                    <a:solidFill>
                      <a:schemeClr val="bg1"/>
                    </a:solidFill>
                  </a:endParaRPr>
                </a:p>
              </p:txBody>
            </p:sp>
          </p:grpSp>
          <p:sp>
            <p:nvSpPr>
              <p:cNvPr id="146" name="TextBox 33"/>
              <p:cNvSpPr txBox="1"/>
              <p:nvPr/>
            </p:nvSpPr>
            <p:spPr>
              <a:xfrm>
                <a:off x="1125208" y="3284723"/>
                <a:ext cx="2191778" cy="23857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>
                <a:defPPr>
                  <a:defRPr lang="zh-CN"/>
                </a:defPPr>
                <a:lvl1pPr algn="ctr">
                  <a:defRPr sz="1400" b="1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1pPr>
              </a:lstStyle>
              <a:p>
                <a:r>
                  <a:rPr lang="zh-CN" altLang="en-US" sz="1800" dirty="0">
                    <a:solidFill>
                      <a:srgbClr val="595959"/>
                    </a:solidFill>
                  </a:rPr>
                  <a:t>基础岗位：实习生了解企业</a:t>
                </a:r>
                <a:endParaRPr lang="zh-CN" altLang="en-US" sz="1800" dirty="0">
                  <a:solidFill>
                    <a:srgbClr val="595959"/>
                  </a:solidFill>
                </a:endParaRPr>
              </a:p>
            </p:txBody>
          </p:sp>
        </p:grpSp>
        <p:grpSp>
          <p:nvGrpSpPr>
            <p:cNvPr id="122" name="组合 24"/>
            <p:cNvGrpSpPr/>
            <p:nvPr/>
          </p:nvGrpSpPr>
          <p:grpSpPr>
            <a:xfrm>
              <a:off x="2817446" y="3202158"/>
              <a:ext cx="3103517" cy="592370"/>
              <a:chOff x="814325" y="3219246"/>
              <a:chExt cx="2266874" cy="432624"/>
            </a:xfrm>
          </p:grpSpPr>
          <p:grpSp>
            <p:nvGrpSpPr>
              <p:cNvPr id="141" name="组合 140"/>
              <p:cNvGrpSpPr/>
              <p:nvPr/>
            </p:nvGrpSpPr>
            <p:grpSpPr>
              <a:xfrm>
                <a:off x="814325" y="3219246"/>
                <a:ext cx="2266874" cy="432624"/>
                <a:chOff x="4304035" y="1286105"/>
                <a:chExt cx="6414172" cy="2758356"/>
              </a:xfrm>
              <a:effectLst>
                <a:outerShdw blurRad="381000" dist="254000" dir="8100000" algn="tr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143" name="圆角矩形 142"/>
                <p:cNvSpPr/>
                <p:nvPr/>
              </p:nvSpPr>
              <p:spPr>
                <a:xfrm>
                  <a:off x="4304035" y="1286668"/>
                  <a:ext cx="6414035" cy="2757793"/>
                </a:xfrm>
                <a:prstGeom prst="roundRect">
                  <a:avLst/>
                </a:prstGeom>
                <a:gradFill>
                  <a:gsLst>
                    <a:gs pos="62000">
                      <a:schemeClr val="bg1">
                        <a:lumMod val="95000"/>
                      </a:schemeClr>
                    </a:gs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81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>
                        <a:lumMod val="50000"/>
                        <a:lumOff val="50000"/>
                      </a:schemeClr>
                    </a:solidFill>
                  </a:endParaRPr>
                </a:p>
              </p:txBody>
            </p:sp>
            <p:sp>
              <p:nvSpPr>
                <p:cNvPr id="144" name="圆角矩形 143"/>
                <p:cNvSpPr/>
                <p:nvPr/>
              </p:nvSpPr>
              <p:spPr>
                <a:xfrm>
                  <a:off x="4394328" y="1286105"/>
                  <a:ext cx="6323879" cy="2584446"/>
                </a:xfrm>
                <a:prstGeom prst="roundRect">
                  <a:avLst/>
                </a:prstGeom>
                <a:gradFill>
                  <a:gsLst>
                    <a:gs pos="42000">
                      <a:srgbClr val="F0F0F0"/>
                    </a:gs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189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>
                        <a:lumMod val="50000"/>
                        <a:lumOff val="50000"/>
                      </a:schemeClr>
                    </a:solidFill>
                  </a:endParaRPr>
                </a:p>
              </p:txBody>
            </p:sp>
          </p:grpSp>
          <p:sp>
            <p:nvSpPr>
              <p:cNvPr id="142" name="TextBox 42"/>
              <p:cNvSpPr txBox="1"/>
              <p:nvPr/>
            </p:nvSpPr>
            <p:spPr>
              <a:xfrm>
                <a:off x="1127272" y="3239941"/>
                <a:ext cx="1808518" cy="23857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>
                <a:defPPr>
                  <a:defRPr lang="zh-CN"/>
                </a:defPPr>
                <a:lvl1pPr algn="ctr">
                  <a:defRPr sz="1400" b="1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1pPr>
              </a:lstStyle>
              <a:p>
                <a:r>
                  <a:rPr lang="zh-CN" altLang="en-US" sz="1800" dirty="0">
                    <a:solidFill>
                      <a:srgbClr val="595959"/>
                    </a:solidFill>
                  </a:rPr>
                  <a:t>一线管理：专业化带队</a:t>
                </a:r>
                <a:endParaRPr lang="zh-CN" altLang="en-US" sz="1800" dirty="0">
                  <a:solidFill>
                    <a:srgbClr val="595959"/>
                  </a:solidFill>
                </a:endParaRPr>
              </a:p>
            </p:txBody>
          </p:sp>
        </p:grpSp>
        <p:grpSp>
          <p:nvGrpSpPr>
            <p:cNvPr id="123" name="组合 31"/>
            <p:cNvGrpSpPr/>
            <p:nvPr/>
          </p:nvGrpSpPr>
          <p:grpSpPr>
            <a:xfrm>
              <a:off x="4654872" y="2134289"/>
              <a:ext cx="3264944" cy="592345"/>
              <a:chOff x="814328" y="3219264"/>
              <a:chExt cx="2384787" cy="432606"/>
            </a:xfrm>
          </p:grpSpPr>
          <p:grpSp>
            <p:nvGrpSpPr>
              <p:cNvPr id="137" name="组合 34"/>
              <p:cNvGrpSpPr/>
              <p:nvPr/>
            </p:nvGrpSpPr>
            <p:grpSpPr>
              <a:xfrm>
                <a:off x="814328" y="3219264"/>
                <a:ext cx="2384787" cy="432606"/>
                <a:chOff x="4304041" y="1286220"/>
                <a:chExt cx="6747811" cy="2758241"/>
              </a:xfrm>
              <a:effectLst>
                <a:outerShdw blurRad="381000" dist="254000" dir="8100000" algn="tr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139" name="圆角矩形 138"/>
                <p:cNvSpPr/>
                <p:nvPr/>
              </p:nvSpPr>
              <p:spPr>
                <a:xfrm>
                  <a:off x="4304043" y="1286668"/>
                  <a:ext cx="6414045" cy="2757793"/>
                </a:xfrm>
                <a:prstGeom prst="roundRect">
                  <a:avLst/>
                </a:prstGeom>
                <a:gradFill>
                  <a:gsLst>
                    <a:gs pos="62000">
                      <a:schemeClr val="bg1">
                        <a:lumMod val="95000"/>
                      </a:schemeClr>
                    </a:gs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81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>
                        <a:lumMod val="50000"/>
                        <a:lumOff val="50000"/>
                      </a:schemeClr>
                    </a:solidFill>
                  </a:endParaRPr>
                </a:p>
              </p:txBody>
            </p:sp>
            <p:sp>
              <p:nvSpPr>
                <p:cNvPr id="140" name="圆角矩形 139"/>
                <p:cNvSpPr/>
                <p:nvPr/>
              </p:nvSpPr>
              <p:spPr>
                <a:xfrm>
                  <a:off x="4304041" y="1286220"/>
                  <a:ext cx="6747811" cy="2585561"/>
                </a:xfrm>
                <a:prstGeom prst="roundRect">
                  <a:avLst/>
                </a:prstGeom>
                <a:gradFill>
                  <a:gsLst>
                    <a:gs pos="42000">
                      <a:srgbClr val="F0F0F0"/>
                    </a:gs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189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>
                        <a:lumMod val="50000"/>
                        <a:lumOff val="50000"/>
                      </a:schemeClr>
                    </a:solidFill>
                  </a:endParaRPr>
                </a:p>
              </p:txBody>
            </p:sp>
          </p:grpSp>
          <p:sp>
            <p:nvSpPr>
              <p:cNvPr id="138" name="TextBox 49"/>
              <p:cNvSpPr txBox="1"/>
              <p:nvPr/>
            </p:nvSpPr>
            <p:spPr>
              <a:xfrm>
                <a:off x="1073665" y="3283718"/>
                <a:ext cx="2016303" cy="23857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>
                <a:defPPr>
                  <a:defRPr lang="zh-CN"/>
                </a:defPPr>
                <a:lvl1pPr algn="ctr">
                  <a:defRPr sz="1400" b="1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1pPr>
              </a:lstStyle>
              <a:p>
                <a:r>
                  <a:rPr lang="zh-CN" altLang="en-US" sz="1800" dirty="0">
                    <a:solidFill>
                      <a:srgbClr val="595959"/>
                    </a:solidFill>
                  </a:rPr>
                  <a:t>项目总管</a:t>
                </a:r>
                <a:r>
                  <a:rPr lang="en-US" altLang="zh-CN" sz="1800" dirty="0">
                    <a:solidFill>
                      <a:srgbClr val="595959"/>
                    </a:solidFill>
                  </a:rPr>
                  <a:t>:</a:t>
                </a:r>
                <a:r>
                  <a:rPr lang="zh-CN" altLang="en-US" sz="1800" dirty="0">
                    <a:solidFill>
                      <a:srgbClr val="595959"/>
                    </a:solidFill>
                  </a:rPr>
                  <a:t>统筹协调项目运营</a:t>
                </a:r>
                <a:endParaRPr lang="zh-CN" altLang="en-US" sz="1800" dirty="0">
                  <a:solidFill>
                    <a:srgbClr val="595959"/>
                  </a:solidFill>
                </a:endParaRPr>
              </a:p>
            </p:txBody>
          </p:sp>
        </p:grpSp>
        <p:grpSp>
          <p:nvGrpSpPr>
            <p:cNvPr id="124" name="组合 45"/>
            <p:cNvGrpSpPr>
              <a:grpSpLocks noChangeAspect="1"/>
            </p:cNvGrpSpPr>
            <p:nvPr/>
          </p:nvGrpSpPr>
          <p:grpSpPr>
            <a:xfrm>
              <a:off x="7919618" y="4936223"/>
              <a:ext cx="1263069" cy="1346021"/>
              <a:chOff x="3730478" y="3434433"/>
              <a:chExt cx="533400" cy="544324"/>
            </a:xfrm>
            <a:solidFill>
              <a:schemeClr val="accent2"/>
            </a:solidFill>
          </p:grpSpPr>
          <p:sp>
            <p:nvSpPr>
              <p:cNvPr id="135" name="Oval 312"/>
              <p:cNvSpPr>
                <a:spLocks noChangeArrowheads="1"/>
              </p:cNvSpPr>
              <p:nvPr/>
            </p:nvSpPr>
            <p:spPr bwMode="auto">
              <a:xfrm>
                <a:off x="4069870" y="3434433"/>
                <a:ext cx="93663" cy="889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1219200">
                  <a:defRPr/>
                </a:pPr>
                <a:endParaRPr lang="zh-CN" altLang="en-US" sz="330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136" name="Freeform 313"/>
              <p:cNvSpPr/>
              <p:nvPr/>
            </p:nvSpPr>
            <p:spPr bwMode="auto">
              <a:xfrm>
                <a:off x="3730478" y="3546957"/>
                <a:ext cx="533400" cy="431800"/>
              </a:xfrm>
              <a:custGeom>
                <a:avLst/>
                <a:gdLst>
                  <a:gd name="T0" fmla="*/ 7 w 142"/>
                  <a:gd name="T1" fmla="*/ 60 h 115"/>
                  <a:gd name="T2" fmla="*/ 9 w 142"/>
                  <a:gd name="T3" fmla="*/ 60 h 115"/>
                  <a:gd name="T4" fmla="*/ 36 w 142"/>
                  <a:gd name="T5" fmla="*/ 60 h 115"/>
                  <a:gd name="T6" fmla="*/ 77 w 142"/>
                  <a:gd name="T7" fmla="*/ 12 h 115"/>
                  <a:gd name="T8" fmla="*/ 67 w 142"/>
                  <a:gd name="T9" fmla="*/ 12 h 115"/>
                  <a:gd name="T10" fmla="*/ 48 w 142"/>
                  <a:gd name="T11" fmla="*/ 34 h 115"/>
                  <a:gd name="T12" fmla="*/ 43 w 142"/>
                  <a:gd name="T13" fmla="*/ 36 h 115"/>
                  <a:gd name="T14" fmla="*/ 37 w 142"/>
                  <a:gd name="T15" fmla="*/ 30 h 115"/>
                  <a:gd name="T16" fmla="*/ 39 w 142"/>
                  <a:gd name="T17" fmla="*/ 25 h 115"/>
                  <a:gd name="T18" fmla="*/ 59 w 142"/>
                  <a:gd name="T19" fmla="*/ 2 h 115"/>
                  <a:gd name="T20" fmla="*/ 64 w 142"/>
                  <a:gd name="T21" fmla="*/ 0 h 115"/>
                  <a:gd name="T22" fmla="*/ 93 w 142"/>
                  <a:gd name="T23" fmla="*/ 0 h 115"/>
                  <a:gd name="T24" fmla="*/ 114 w 142"/>
                  <a:gd name="T25" fmla="*/ 15 h 115"/>
                  <a:gd name="T26" fmla="*/ 114 w 142"/>
                  <a:gd name="T27" fmla="*/ 32 h 115"/>
                  <a:gd name="T28" fmla="*/ 135 w 142"/>
                  <a:gd name="T29" fmla="*/ 32 h 115"/>
                  <a:gd name="T30" fmla="*/ 139 w 142"/>
                  <a:gd name="T31" fmla="*/ 34 h 115"/>
                  <a:gd name="T32" fmla="*/ 139 w 142"/>
                  <a:gd name="T33" fmla="*/ 43 h 115"/>
                  <a:gd name="T34" fmla="*/ 135 w 142"/>
                  <a:gd name="T35" fmla="*/ 45 h 115"/>
                  <a:gd name="T36" fmla="*/ 109 w 142"/>
                  <a:gd name="T37" fmla="*/ 45 h 115"/>
                  <a:gd name="T38" fmla="*/ 101 w 142"/>
                  <a:gd name="T39" fmla="*/ 38 h 115"/>
                  <a:gd name="T40" fmla="*/ 101 w 142"/>
                  <a:gd name="T41" fmla="*/ 27 h 115"/>
                  <a:gd name="T42" fmla="*/ 86 w 142"/>
                  <a:gd name="T43" fmla="*/ 45 h 115"/>
                  <a:gd name="T44" fmla="*/ 100 w 142"/>
                  <a:gd name="T45" fmla="*/ 59 h 115"/>
                  <a:gd name="T46" fmla="*/ 101 w 142"/>
                  <a:gd name="T47" fmla="*/ 69 h 115"/>
                  <a:gd name="T48" fmla="*/ 92 w 142"/>
                  <a:gd name="T49" fmla="*/ 109 h 115"/>
                  <a:gd name="T50" fmla="*/ 85 w 142"/>
                  <a:gd name="T51" fmla="*/ 115 h 115"/>
                  <a:gd name="T52" fmla="*/ 77 w 142"/>
                  <a:gd name="T53" fmla="*/ 108 h 115"/>
                  <a:gd name="T54" fmla="*/ 77 w 142"/>
                  <a:gd name="T55" fmla="*/ 106 h 115"/>
                  <a:gd name="T56" fmla="*/ 85 w 142"/>
                  <a:gd name="T57" fmla="*/ 72 h 115"/>
                  <a:gd name="T58" fmla="*/ 66 w 142"/>
                  <a:gd name="T59" fmla="*/ 54 h 115"/>
                  <a:gd name="T60" fmla="*/ 50 w 142"/>
                  <a:gd name="T61" fmla="*/ 72 h 115"/>
                  <a:gd name="T62" fmla="*/ 41 w 142"/>
                  <a:gd name="T63" fmla="*/ 75 h 115"/>
                  <a:gd name="T64" fmla="*/ 8 w 142"/>
                  <a:gd name="T65" fmla="*/ 75 h 115"/>
                  <a:gd name="T66" fmla="*/ 1 w 142"/>
                  <a:gd name="T67" fmla="*/ 69 h 115"/>
                  <a:gd name="T68" fmla="*/ 7 w 142"/>
                  <a:gd name="T69" fmla="*/ 60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42" h="115">
                    <a:moveTo>
                      <a:pt x="7" y="60"/>
                    </a:moveTo>
                    <a:cubicBezTo>
                      <a:pt x="7" y="60"/>
                      <a:pt x="8" y="60"/>
                      <a:pt x="9" y="60"/>
                    </a:cubicBezTo>
                    <a:cubicBezTo>
                      <a:pt x="36" y="60"/>
                      <a:pt x="36" y="60"/>
                      <a:pt x="36" y="60"/>
                    </a:cubicBezTo>
                    <a:cubicBezTo>
                      <a:pt x="77" y="12"/>
                      <a:pt x="77" y="12"/>
                      <a:pt x="77" y="12"/>
                    </a:cubicBezTo>
                    <a:cubicBezTo>
                      <a:pt x="67" y="12"/>
                      <a:pt x="67" y="12"/>
                      <a:pt x="67" y="12"/>
                    </a:cubicBezTo>
                    <a:cubicBezTo>
                      <a:pt x="48" y="34"/>
                      <a:pt x="48" y="34"/>
                      <a:pt x="48" y="34"/>
                    </a:cubicBezTo>
                    <a:cubicBezTo>
                      <a:pt x="47" y="35"/>
                      <a:pt x="45" y="36"/>
                      <a:pt x="43" y="36"/>
                    </a:cubicBezTo>
                    <a:cubicBezTo>
                      <a:pt x="40" y="36"/>
                      <a:pt x="37" y="33"/>
                      <a:pt x="37" y="30"/>
                    </a:cubicBezTo>
                    <a:cubicBezTo>
                      <a:pt x="37" y="28"/>
                      <a:pt x="38" y="26"/>
                      <a:pt x="39" y="25"/>
                    </a:cubicBezTo>
                    <a:cubicBezTo>
                      <a:pt x="59" y="2"/>
                      <a:pt x="59" y="2"/>
                      <a:pt x="59" y="2"/>
                    </a:cubicBezTo>
                    <a:cubicBezTo>
                      <a:pt x="61" y="1"/>
                      <a:pt x="62" y="0"/>
                      <a:pt x="64" y="0"/>
                    </a:cubicBezTo>
                    <a:cubicBezTo>
                      <a:pt x="93" y="0"/>
                      <a:pt x="93" y="0"/>
                      <a:pt x="93" y="0"/>
                    </a:cubicBezTo>
                    <a:cubicBezTo>
                      <a:pt x="93" y="0"/>
                      <a:pt x="112" y="14"/>
                      <a:pt x="114" y="15"/>
                    </a:cubicBezTo>
                    <a:cubicBezTo>
                      <a:pt x="114" y="32"/>
                      <a:pt x="114" y="32"/>
                      <a:pt x="114" y="32"/>
                    </a:cubicBezTo>
                    <a:cubicBezTo>
                      <a:pt x="135" y="32"/>
                      <a:pt x="135" y="32"/>
                      <a:pt x="135" y="32"/>
                    </a:cubicBezTo>
                    <a:cubicBezTo>
                      <a:pt x="137" y="32"/>
                      <a:pt x="138" y="33"/>
                      <a:pt x="139" y="34"/>
                    </a:cubicBezTo>
                    <a:cubicBezTo>
                      <a:pt x="142" y="36"/>
                      <a:pt x="142" y="40"/>
                      <a:pt x="139" y="43"/>
                    </a:cubicBezTo>
                    <a:cubicBezTo>
                      <a:pt x="138" y="44"/>
                      <a:pt x="137" y="44"/>
                      <a:pt x="135" y="45"/>
                    </a:cubicBezTo>
                    <a:cubicBezTo>
                      <a:pt x="109" y="45"/>
                      <a:pt x="109" y="45"/>
                      <a:pt x="109" y="45"/>
                    </a:cubicBezTo>
                    <a:cubicBezTo>
                      <a:pt x="101" y="44"/>
                      <a:pt x="101" y="38"/>
                      <a:pt x="101" y="38"/>
                    </a:cubicBezTo>
                    <a:cubicBezTo>
                      <a:pt x="101" y="27"/>
                      <a:pt x="101" y="27"/>
                      <a:pt x="101" y="27"/>
                    </a:cubicBezTo>
                    <a:cubicBezTo>
                      <a:pt x="86" y="45"/>
                      <a:pt x="86" y="45"/>
                      <a:pt x="86" y="45"/>
                    </a:cubicBezTo>
                    <a:cubicBezTo>
                      <a:pt x="100" y="59"/>
                      <a:pt x="100" y="59"/>
                      <a:pt x="100" y="59"/>
                    </a:cubicBezTo>
                    <a:cubicBezTo>
                      <a:pt x="100" y="59"/>
                      <a:pt x="103" y="62"/>
                      <a:pt x="101" y="69"/>
                    </a:cubicBezTo>
                    <a:cubicBezTo>
                      <a:pt x="92" y="109"/>
                      <a:pt x="92" y="109"/>
                      <a:pt x="92" y="109"/>
                    </a:cubicBezTo>
                    <a:cubicBezTo>
                      <a:pt x="92" y="113"/>
                      <a:pt x="88" y="115"/>
                      <a:pt x="85" y="115"/>
                    </a:cubicBezTo>
                    <a:cubicBezTo>
                      <a:pt x="80" y="115"/>
                      <a:pt x="77" y="112"/>
                      <a:pt x="77" y="108"/>
                    </a:cubicBezTo>
                    <a:cubicBezTo>
                      <a:pt x="77" y="107"/>
                      <a:pt x="77" y="106"/>
                      <a:pt x="77" y="106"/>
                    </a:cubicBezTo>
                    <a:cubicBezTo>
                      <a:pt x="85" y="72"/>
                      <a:pt x="85" y="72"/>
                      <a:pt x="85" y="72"/>
                    </a:cubicBezTo>
                    <a:cubicBezTo>
                      <a:pt x="66" y="54"/>
                      <a:pt x="66" y="54"/>
                      <a:pt x="66" y="54"/>
                    </a:cubicBezTo>
                    <a:cubicBezTo>
                      <a:pt x="50" y="72"/>
                      <a:pt x="50" y="72"/>
                      <a:pt x="50" y="72"/>
                    </a:cubicBezTo>
                    <a:cubicBezTo>
                      <a:pt x="50" y="72"/>
                      <a:pt x="48" y="75"/>
                      <a:pt x="41" y="75"/>
                    </a:cubicBezTo>
                    <a:cubicBezTo>
                      <a:pt x="8" y="75"/>
                      <a:pt x="8" y="75"/>
                      <a:pt x="8" y="75"/>
                    </a:cubicBezTo>
                    <a:cubicBezTo>
                      <a:pt x="5" y="75"/>
                      <a:pt x="2" y="73"/>
                      <a:pt x="1" y="69"/>
                    </a:cubicBezTo>
                    <a:cubicBezTo>
                      <a:pt x="0" y="65"/>
                      <a:pt x="2" y="61"/>
                      <a:pt x="7" y="6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1219200">
                  <a:defRPr/>
                </a:pPr>
                <a:endParaRPr lang="zh-CN" altLang="en-US" sz="330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</p:grpSp>
        <p:sp>
          <p:nvSpPr>
            <p:cNvPr id="125" name="椭圆 124"/>
            <p:cNvSpPr/>
            <p:nvPr/>
          </p:nvSpPr>
          <p:spPr>
            <a:xfrm>
              <a:off x="2924926" y="3313357"/>
              <a:ext cx="320741" cy="320782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  <a:effectLst>
              <a:outerShdw blurRad="88900" dist="63500" dir="8100000" algn="tr" rotWithShape="0">
                <a:prstClr val="black">
                  <a:alpha val="5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>
                  <a:solidFill>
                    <a:schemeClr val="bg1"/>
                  </a:solidFill>
                </a:rPr>
                <a:t>2</a:t>
              </a:r>
              <a:endParaRPr lang="zh-CN" altLang="en-US" dirty="0">
                <a:solidFill>
                  <a:schemeClr val="bg1"/>
                </a:solidFill>
              </a:endParaRPr>
            </a:p>
          </p:txBody>
        </p:sp>
        <p:sp>
          <p:nvSpPr>
            <p:cNvPr id="126" name="椭圆 125"/>
            <p:cNvSpPr/>
            <p:nvPr/>
          </p:nvSpPr>
          <p:spPr>
            <a:xfrm>
              <a:off x="4757540" y="2232460"/>
              <a:ext cx="320876" cy="260592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  <a:effectLst>
              <a:outerShdw blurRad="88900" dist="63500" dir="8100000" algn="tr" rotWithShape="0">
                <a:prstClr val="black">
                  <a:alpha val="5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>
                  <a:solidFill>
                    <a:schemeClr val="bg1"/>
                  </a:solidFill>
                </a:rPr>
                <a:t>3</a:t>
              </a:r>
              <a:endParaRPr lang="zh-CN" altLang="en-US" dirty="0">
                <a:solidFill>
                  <a:schemeClr val="bg1"/>
                </a:solidFill>
              </a:endParaRPr>
            </a:p>
          </p:txBody>
        </p:sp>
        <p:sp>
          <p:nvSpPr>
            <p:cNvPr id="127" name="矩形 126"/>
            <p:cNvSpPr/>
            <p:nvPr/>
          </p:nvSpPr>
          <p:spPr>
            <a:xfrm>
              <a:off x="1219981" y="4412929"/>
              <a:ext cx="1956371" cy="30718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100" dirty="0">
                  <a:solidFill>
                    <a:srgbClr val="595959"/>
                  </a:solidFill>
                  <a:latin typeface="微软雅黑" pitchFamily="34" charset="-122"/>
                  <a:ea typeface="微软雅黑" pitchFamily="34" charset="-122"/>
                </a:rPr>
                <a:t>掌握一线工作内容奠定基础</a:t>
              </a:r>
              <a:endParaRPr lang="zh-CN" altLang="en-US" sz="1100" dirty="0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28" name="矩形 127"/>
            <p:cNvSpPr/>
            <p:nvPr/>
          </p:nvSpPr>
          <p:spPr>
            <a:xfrm>
              <a:off x="3505586" y="3514174"/>
              <a:ext cx="1956371" cy="30718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100" dirty="0">
                  <a:solidFill>
                    <a:srgbClr val="595959"/>
                  </a:solidFill>
                  <a:latin typeface="微软雅黑" pitchFamily="34" charset="-122"/>
                  <a:ea typeface="微软雅黑" pitchFamily="34" charset="-122"/>
                </a:rPr>
                <a:t>把关产品质量管理分配用人</a:t>
              </a:r>
              <a:endParaRPr lang="zh-CN" altLang="en-US" sz="1100" dirty="0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29" name="矩形 128"/>
            <p:cNvSpPr/>
            <p:nvPr/>
          </p:nvSpPr>
          <p:spPr>
            <a:xfrm>
              <a:off x="5206873" y="2493005"/>
              <a:ext cx="1999265" cy="27395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endParaRPr lang="zh-CN" altLang="en-US" sz="1100" dirty="0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cxnSp>
          <p:nvCxnSpPr>
            <p:cNvPr id="130" name="直接连接符 129"/>
            <p:cNvCxnSpPr/>
            <p:nvPr/>
          </p:nvCxnSpPr>
          <p:spPr>
            <a:xfrm>
              <a:off x="1485639" y="4689918"/>
              <a:ext cx="0" cy="711859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  <a:head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1" name="文本框 71"/>
            <p:cNvSpPr txBox="1"/>
            <p:nvPr/>
          </p:nvSpPr>
          <p:spPr>
            <a:xfrm>
              <a:off x="113522" y="5766488"/>
              <a:ext cx="1094686" cy="32516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1200" b="1" dirty="0">
                  <a:solidFill>
                    <a:srgbClr val="595959"/>
                  </a:solidFill>
                  <a:latin typeface="微软雅黑" pitchFamily="34" charset="-122"/>
                  <a:ea typeface="微软雅黑" pitchFamily="34" charset="-122"/>
                </a:rPr>
                <a:t>提供优质</a:t>
              </a:r>
              <a:r>
                <a:rPr lang="zh-CN" altLang="en-US" sz="1200" b="1" dirty="0">
                  <a:solidFill>
                    <a:srgbClr val="595959"/>
                  </a:solidFill>
                  <a:latin typeface="微软雅黑" pitchFamily="34" charset="-122"/>
                  <a:ea typeface="微软雅黑" pitchFamily="34" charset="-122"/>
                </a:rPr>
                <a:t>机会</a:t>
              </a:r>
              <a:endParaRPr lang="zh-CN" altLang="en-US" sz="1200" b="1" dirty="0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32" name="文本框 73"/>
            <p:cNvSpPr txBox="1"/>
            <p:nvPr/>
          </p:nvSpPr>
          <p:spPr>
            <a:xfrm>
              <a:off x="1911356" y="5785197"/>
              <a:ext cx="1013598" cy="32516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1200" b="1" dirty="0">
                  <a:solidFill>
                    <a:srgbClr val="595959"/>
                  </a:solidFill>
                  <a:latin typeface="微软雅黑" pitchFamily="34" charset="-122"/>
                  <a:ea typeface="微软雅黑" pitchFamily="34" charset="-122"/>
                </a:rPr>
                <a:t>引导发展方向</a:t>
              </a:r>
              <a:endParaRPr lang="zh-CN" altLang="en-US" sz="1200" b="1" dirty="0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33" name="文本框 74"/>
            <p:cNvSpPr txBox="1"/>
            <p:nvPr/>
          </p:nvSpPr>
          <p:spPr>
            <a:xfrm>
              <a:off x="3772327" y="5784947"/>
              <a:ext cx="800219" cy="32516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1200" b="1" dirty="0">
                  <a:solidFill>
                    <a:srgbClr val="595959"/>
                  </a:solidFill>
                  <a:latin typeface="微软雅黑" pitchFamily="34" charset="-122"/>
                  <a:ea typeface="微软雅黑" pitchFamily="34" charset="-122"/>
                </a:rPr>
                <a:t>产出结果</a:t>
              </a:r>
              <a:endParaRPr lang="zh-CN" altLang="en-US" sz="1200" b="1" dirty="0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34" name="文本框 75"/>
            <p:cNvSpPr txBox="1"/>
            <p:nvPr/>
          </p:nvSpPr>
          <p:spPr>
            <a:xfrm>
              <a:off x="5468900" y="5784936"/>
              <a:ext cx="1327779" cy="32516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1200" b="1" dirty="0">
                  <a:solidFill>
                    <a:srgbClr val="595959"/>
                  </a:solidFill>
                  <a:latin typeface="微软雅黑" pitchFamily="34" charset="-122"/>
                  <a:ea typeface="微软雅黑" pitchFamily="34" charset="-122"/>
                </a:rPr>
                <a:t>成本风险再优化</a:t>
              </a:r>
              <a:endParaRPr lang="zh-CN" altLang="en-US" sz="1200" b="1" dirty="0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4" name="圆角矩形 3"/>
          <p:cNvSpPr/>
          <p:nvPr/>
        </p:nvSpPr>
        <p:spPr>
          <a:xfrm>
            <a:off x="8228965" y="1498600"/>
            <a:ext cx="3740785" cy="470535"/>
          </a:xfrm>
          <a:prstGeom prst="roundRect">
            <a:avLst/>
          </a:prstGeom>
          <a:gradFill>
            <a:gsLst>
              <a:gs pos="42000">
                <a:srgbClr val="F0F0F0"/>
              </a:gs>
              <a:gs pos="0">
                <a:schemeClr val="bg1"/>
              </a:gs>
              <a:gs pos="100000">
                <a:schemeClr val="bg1">
                  <a:lumMod val="85000"/>
                </a:schemeClr>
              </a:gs>
              <a:gs pos="0">
                <a:schemeClr val="bg1"/>
              </a:gs>
            </a:gsLst>
            <a:lin ang="18900000" scaled="0"/>
          </a:gradFill>
          <a:ln>
            <a:noFill/>
          </a:ln>
          <a:effectLst>
            <a:outerShdw blurRad="381000" dist="2540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5" name="椭圆 4"/>
          <p:cNvSpPr/>
          <p:nvPr/>
        </p:nvSpPr>
        <p:spPr>
          <a:xfrm>
            <a:off x="8228965" y="1568450"/>
            <a:ext cx="458470" cy="330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>
            <a:outerShdw blurRad="88900" dist="63500" dir="8100000" algn="tr" rotWithShape="0">
              <a:prstClr val="black">
                <a:alpha val="5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 dirty="0">
                <a:solidFill>
                  <a:schemeClr val="bg1"/>
                </a:solidFill>
              </a:rPr>
              <a:t>4</a:t>
            </a:r>
            <a:endParaRPr lang="en-US" altLang="zh-CN" dirty="0">
              <a:solidFill>
                <a:schemeClr val="bg1"/>
              </a:solidFill>
            </a:endParaRPr>
          </a:p>
        </p:txBody>
      </p:sp>
      <p:sp>
        <p:nvSpPr>
          <p:cNvPr id="7" name="TextBox 42"/>
          <p:cNvSpPr txBox="1"/>
          <p:nvPr/>
        </p:nvSpPr>
        <p:spPr>
          <a:xfrm>
            <a:off x="8687435" y="1568450"/>
            <a:ext cx="3221990" cy="27686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ctr">
              <a:defRPr sz="1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z="1800" dirty="0">
                <a:solidFill>
                  <a:srgbClr val="595959"/>
                </a:solidFill>
              </a:rPr>
              <a:t>团队经理：开发及整体运营管理</a:t>
            </a:r>
            <a:endParaRPr lang="zh-CN" altLang="en-US" sz="1800" dirty="0">
              <a:solidFill>
                <a:srgbClr val="595959"/>
              </a:solidFill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131445" y="90170"/>
            <a:ext cx="4881880" cy="706755"/>
          </a:xfrm>
          <a:prstGeom prst="rect">
            <a:avLst/>
          </a:prstGeom>
        </p:spPr>
        <p:txBody>
          <a:bodyPr wrap="square">
            <a:spAutoFit/>
          </a:bodyPr>
          <a:p>
            <a:pPr algn="ctr"/>
            <a:r>
              <a:rPr lang="zh-CN" altLang="en-US" sz="4000" dirty="0">
                <a:gradFill>
                  <a:gsLst>
                    <a:gs pos="0">
                      <a:schemeClr val="accent1"/>
                    </a:gs>
                    <a:gs pos="100000">
                      <a:schemeClr val="accent5"/>
                    </a:gs>
                  </a:gsLst>
                  <a:lin ang="0" scaled="0"/>
                </a:gradFill>
                <a:latin typeface="Segoe UI" pitchFamily="34" charset="0"/>
                <a:cs typeface="Segoe UI" pitchFamily="34" charset="0"/>
              </a:rPr>
              <a:t>晋升空间及</a:t>
            </a:r>
            <a:r>
              <a:rPr lang="zh-CN" altLang="en-US" sz="4000" dirty="0">
                <a:gradFill>
                  <a:gsLst>
                    <a:gs pos="0">
                      <a:schemeClr val="accent1"/>
                    </a:gs>
                    <a:gs pos="100000">
                      <a:schemeClr val="accent5"/>
                    </a:gs>
                  </a:gsLst>
                  <a:lin ang="0" scaled="0"/>
                </a:gradFill>
                <a:latin typeface="微软雅黑" pitchFamily="34" charset="-122"/>
                <a:ea typeface="微软雅黑" pitchFamily="34" charset="-122"/>
                <a:cs typeface="Segoe UI" pitchFamily="34" charset="0"/>
              </a:rPr>
              <a:t>发展</a:t>
            </a:r>
            <a:r>
              <a:rPr lang="zh-CN" altLang="en-US" sz="4000" dirty="0">
                <a:gradFill>
                  <a:gsLst>
                    <a:gs pos="0">
                      <a:schemeClr val="accent1"/>
                    </a:gs>
                    <a:gs pos="100000">
                      <a:schemeClr val="accent5"/>
                    </a:gs>
                  </a:gsLst>
                  <a:lin ang="0" scaled="0"/>
                </a:gradFill>
                <a:latin typeface="Segoe UI" pitchFamily="34" charset="0"/>
                <a:cs typeface="Segoe UI" pitchFamily="34" charset="0"/>
              </a:rPr>
              <a:t>方向</a:t>
            </a:r>
            <a:r>
              <a:rPr lang="en-US" sz="4000" dirty="0">
                <a:gradFill>
                  <a:gsLst>
                    <a:gs pos="0">
                      <a:schemeClr val="accent1"/>
                    </a:gs>
                    <a:gs pos="100000">
                      <a:schemeClr val="accent5"/>
                    </a:gs>
                  </a:gsLst>
                  <a:lin ang="0" scaled="0"/>
                </a:gradFill>
                <a:latin typeface="Segoe UI" pitchFamily="34" charset="0"/>
                <a:cs typeface="Segoe UI" pitchFamily="34" charset="0"/>
              </a:rPr>
              <a:t>   </a:t>
            </a:r>
            <a:endParaRPr lang="en-US" sz="4000" dirty="0">
              <a:gradFill>
                <a:gsLst>
                  <a:gs pos="0">
                    <a:schemeClr val="accent1"/>
                  </a:gs>
                  <a:gs pos="100000">
                    <a:schemeClr val="accent5"/>
                  </a:gs>
                </a:gsLst>
                <a:lin ang="0" scaled="0"/>
              </a:gradFill>
              <a:latin typeface="Segoe UI" pitchFamily="34" charset="0"/>
              <a:cs typeface="Segoe UI" pitchFamily="34" charset="0"/>
            </a:endParaRPr>
          </a:p>
        </p:txBody>
      </p:sp>
      <p:cxnSp>
        <p:nvCxnSpPr>
          <p:cNvPr id="9" name="直接箭头连接符 8"/>
          <p:cNvCxnSpPr/>
          <p:nvPr/>
        </p:nvCxnSpPr>
        <p:spPr>
          <a:xfrm flipV="1">
            <a:off x="786130" y="681990"/>
            <a:ext cx="8606790" cy="2886710"/>
          </a:xfrm>
          <a:prstGeom prst="straightConnector1">
            <a:avLst/>
          </a:prstGeom>
          <a:ln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4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占位符 8"/>
          <p:cNvPicPr>
            <a:picLocks noGrp="1" noChangeAspect="1"/>
          </p:cNvPicPr>
          <p:nvPr>
            <p:ph type="pic" sz="quarter" idx="12"/>
          </p:nvPr>
        </p:nvPicPr>
        <p:blipFill>
          <a:blip r:embed="rId1"/>
          <a:srcRect/>
          <a:stretch>
            <a:fillRect/>
          </a:stretch>
        </p:blipFill>
        <p:spPr>
          <a:xfrm>
            <a:off x="0" y="1388745"/>
            <a:ext cx="12191365" cy="4081780"/>
          </a:xfrm>
        </p:spPr>
      </p:pic>
      <p:sp>
        <p:nvSpPr>
          <p:cNvPr id="4" name="Rectangle 3"/>
          <p:cNvSpPr/>
          <p:nvPr/>
        </p:nvSpPr>
        <p:spPr>
          <a:xfrm>
            <a:off x="0" y="1388745"/>
            <a:ext cx="12192635" cy="4081780"/>
          </a:xfrm>
          <a:prstGeom prst="rect">
            <a:avLst/>
          </a:prstGeom>
          <a:gradFill>
            <a:gsLst>
              <a:gs pos="0">
                <a:schemeClr val="accent1">
                  <a:alpha val="80000"/>
                </a:schemeClr>
              </a:gs>
              <a:gs pos="100000">
                <a:schemeClr val="accent5">
                  <a:alpha val="80000"/>
                </a:schemeClr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5" name="Rectangle 34"/>
          <p:cNvSpPr/>
          <p:nvPr/>
        </p:nvSpPr>
        <p:spPr>
          <a:xfrm>
            <a:off x="1950998" y="2398229"/>
            <a:ext cx="2912037" cy="9531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latin typeface="Segoe UI" pitchFamily="34" charset="0"/>
                <a:cs typeface="Segoe UI" pitchFamily="34" charset="0"/>
              </a:rPr>
              <a:t>薪资待遇</a:t>
            </a:r>
            <a:r>
              <a:rPr lang="en-US" sz="2800" b="1" dirty="0">
                <a:solidFill>
                  <a:schemeClr val="bg1"/>
                </a:solidFill>
                <a:latin typeface="Segoe UI" pitchFamily="34" charset="0"/>
                <a:cs typeface="Segoe UI" pitchFamily="34" charset="0"/>
              </a:rPr>
              <a:t> </a:t>
            </a:r>
            <a:endParaRPr lang="en-US" sz="2800" b="1" dirty="0">
              <a:solidFill>
                <a:schemeClr val="bg1"/>
              </a:solidFill>
              <a:latin typeface="Segoe UI" pitchFamily="34" charset="0"/>
              <a:cs typeface="Segoe UI" pitchFamily="34" charset="0"/>
            </a:endParaRPr>
          </a:p>
          <a:p>
            <a:r>
              <a:rPr lang="en-US" sz="2800" b="1" dirty="0">
                <a:solidFill>
                  <a:schemeClr val="bg1"/>
                </a:solidFill>
                <a:latin typeface="Segoe UI" pitchFamily="34" charset="0"/>
                <a:cs typeface="Segoe UI" pitchFamily="34" charset="0"/>
              </a:rPr>
              <a:t>Salary</a:t>
            </a:r>
            <a:endParaRPr lang="en-US" sz="2800" b="1" dirty="0">
              <a:solidFill>
                <a:schemeClr val="bg1"/>
              </a:solidFill>
              <a:latin typeface="Segoe UI" pitchFamily="34" charset="0"/>
              <a:cs typeface="Segoe UI" pitchFamily="34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-74295" y="125730"/>
            <a:ext cx="3091815" cy="6827520"/>
          </a:xfrm>
          <a:prstGeom prst="rect">
            <a:avLst/>
          </a:prstGeom>
        </p:spPr>
      </p:pic>
      <p:sp>
        <p:nvSpPr>
          <p:cNvPr id="7" name="TextBox 4"/>
          <p:cNvSpPr txBox="1"/>
          <p:nvPr/>
        </p:nvSpPr>
        <p:spPr>
          <a:xfrm>
            <a:off x="3957609" y="1022655"/>
            <a:ext cx="7586869" cy="50158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1600" b="1" dirty="0" smtClean="0"/>
              <a:t>招聘岗位</a:t>
            </a:r>
            <a:r>
              <a:rPr lang="zh-CN" altLang="en-US" sz="1600" b="1" dirty="0" smtClean="0"/>
              <a:t>：</a:t>
            </a:r>
            <a:r>
              <a:rPr lang="en-US" altLang="zh-CN" sz="1600" b="1" dirty="0" smtClean="0"/>
              <a:t>机械</a:t>
            </a:r>
            <a:r>
              <a:rPr lang="zh-CN" altLang="en-US" sz="1600" b="1" dirty="0" smtClean="0"/>
              <a:t>手臂</a:t>
            </a:r>
            <a:r>
              <a:rPr lang="en-US" altLang="zh-CN" sz="1600" b="1" dirty="0" smtClean="0"/>
              <a:t>组装，</a:t>
            </a:r>
            <a:r>
              <a:rPr lang="zh-CN" altLang="en-US" sz="1600" b="1" dirty="0" smtClean="0"/>
              <a:t>机械性能运转测试</a:t>
            </a:r>
            <a:r>
              <a:rPr lang="en-US" altLang="zh-CN" sz="1600" b="1" dirty="0" smtClean="0"/>
              <a:t>。</a:t>
            </a:r>
            <a:endParaRPr lang="en-US" altLang="zh-CN" sz="1600" b="1" dirty="0" smtClean="0"/>
          </a:p>
          <a:p>
            <a:r>
              <a:rPr lang="zh-CN" altLang="en-US" sz="1600" b="1" dirty="0" smtClean="0"/>
              <a:t>加       班  ： 延时加班</a:t>
            </a:r>
            <a:r>
              <a:rPr lang="en-US" altLang="zh-CN" sz="1600" b="1" dirty="0" smtClean="0"/>
              <a:t>1.5</a:t>
            </a:r>
            <a:r>
              <a:rPr lang="zh-CN" altLang="en-US" sz="1600" b="1" dirty="0" smtClean="0"/>
              <a:t>倍  周末加班</a:t>
            </a:r>
            <a:r>
              <a:rPr lang="en-US" altLang="zh-CN" sz="1600" b="1" dirty="0" smtClean="0"/>
              <a:t>2</a:t>
            </a:r>
            <a:r>
              <a:rPr lang="zh-CN" altLang="en-US" sz="1600" b="1" dirty="0" smtClean="0"/>
              <a:t>倍  国假加班</a:t>
            </a:r>
            <a:r>
              <a:rPr lang="en-US" altLang="zh-CN" sz="1600" b="1" dirty="0" smtClean="0"/>
              <a:t>3</a:t>
            </a:r>
            <a:r>
              <a:rPr lang="zh-CN" altLang="en-US" sz="1600" b="1" dirty="0" smtClean="0"/>
              <a:t>倍</a:t>
            </a:r>
            <a:endParaRPr lang="en-US" altLang="zh-CN" sz="1600" b="1" dirty="0" smtClean="0"/>
          </a:p>
          <a:p>
            <a:r>
              <a:rPr lang="zh-CN" altLang="en-US" sz="1600" b="1" dirty="0" smtClean="0"/>
              <a:t>福       利  ：提供工作餐，独卫宿舍，洗浴，节假日福利。</a:t>
            </a:r>
            <a:endParaRPr lang="zh-CN" altLang="en-US" sz="1600" b="1" dirty="0" smtClean="0"/>
          </a:p>
          <a:p>
            <a:r>
              <a:rPr lang="zh-CN" altLang="en-US" sz="1600" b="1" dirty="0" smtClean="0"/>
              <a:t>                    毕业转正后缴纳五险一金等。</a:t>
            </a:r>
            <a:endParaRPr lang="zh-CN" altLang="en-US" sz="1600" b="1" dirty="0" smtClean="0"/>
          </a:p>
          <a:p>
            <a:r>
              <a:rPr lang="zh-CN" altLang="en-US" sz="1600" b="1" dirty="0" smtClean="0"/>
              <a:t>工作时间：</a:t>
            </a:r>
            <a:r>
              <a:rPr lang="en-US" sz="1600" b="1" dirty="0" smtClean="0"/>
              <a:t>5</a:t>
            </a:r>
            <a:r>
              <a:rPr lang="zh-CN" altLang="en-US" sz="1600" b="1" dirty="0" smtClean="0"/>
              <a:t>天</a:t>
            </a:r>
            <a:r>
              <a:rPr lang="en-US" altLang="zh-CN" sz="1600" b="1" dirty="0" smtClean="0"/>
              <a:t>8</a:t>
            </a:r>
            <a:r>
              <a:rPr lang="zh-CN" altLang="en-US" sz="1600" b="1" dirty="0" smtClean="0"/>
              <a:t>小时，</a:t>
            </a:r>
            <a:r>
              <a:rPr lang="zh-CN" altLang="en-US" sz="1600" b="1" dirty="0" smtClean="0">
                <a:solidFill>
                  <a:srgbClr val="FF0000"/>
                </a:solidFill>
              </a:rPr>
              <a:t>常白班</a:t>
            </a:r>
            <a:r>
              <a:rPr lang="zh-CN" altLang="en-US" sz="1600" b="1" dirty="0" smtClean="0"/>
              <a:t>月综合到手工资</a:t>
            </a:r>
            <a:r>
              <a:rPr lang="en-US" altLang="zh-CN" sz="1600" b="1" dirty="0" smtClean="0"/>
              <a:t>4500-5000</a:t>
            </a:r>
            <a:r>
              <a:rPr lang="zh-CN" altLang="en-US" sz="1600" b="1" dirty="0" smtClean="0"/>
              <a:t>块左右。</a:t>
            </a:r>
            <a:endParaRPr lang="en-US" altLang="zh-CN" sz="1600" b="1" dirty="0" smtClean="0"/>
          </a:p>
          <a:p>
            <a:r>
              <a:rPr lang="en-US" altLang="zh-CN" sz="1600" b="1" dirty="0" smtClean="0"/>
              <a:t>岗位描述：</a:t>
            </a:r>
            <a:endParaRPr lang="en-US" altLang="zh-CN" sz="1600" b="1" dirty="0" smtClean="0"/>
          </a:p>
          <a:p>
            <a:r>
              <a:rPr lang="en-US" altLang="zh-CN" sz="1600" b="1" dirty="0" smtClean="0"/>
              <a:t>                 1、正确理解并熟练掌握本岗位加工产品的工艺或作业标准要求，以及所用设备、工装、工具的性能、操作规程和生产中可能出现的问题</a:t>
            </a:r>
            <a:endParaRPr lang="en-US" altLang="zh-CN" sz="1600" b="1" dirty="0" smtClean="0"/>
          </a:p>
          <a:p>
            <a:r>
              <a:rPr lang="en-US" altLang="zh-CN" sz="1600" b="1" dirty="0" smtClean="0"/>
              <a:t>                 2、每天严格按规定要求正确使用和管理装配设备，确保人身和设备安全，并做好设备的维护保养工作</a:t>
            </a:r>
            <a:r>
              <a:rPr lang="zh-CN" altLang="en-US" sz="1600" b="1" dirty="0" smtClean="0"/>
              <a:t>操作</a:t>
            </a:r>
            <a:r>
              <a:rPr lang="en-US" altLang="zh-CN" sz="1600" b="1" dirty="0" smtClean="0"/>
              <a:t>   </a:t>
            </a:r>
            <a:endParaRPr lang="en-US" altLang="zh-CN" sz="1600" b="1" dirty="0" smtClean="0"/>
          </a:p>
          <a:p>
            <a:r>
              <a:rPr lang="en-US" altLang="zh-CN" sz="1600" b="1" dirty="0" smtClean="0"/>
              <a:t>                 3、能正确判断所做产品的质量状况并作出正确处置，每天作好生产过程中的各项记录工作</a:t>
            </a:r>
            <a:r>
              <a:rPr lang="zh-CN" altLang="en-US" sz="1600" b="1" dirty="0" smtClean="0"/>
              <a:t>。</a:t>
            </a:r>
            <a:r>
              <a:rPr lang="zh-CN" altLang="en-US" sz="1600" b="1" dirty="0" smtClean="0">
                <a:sym typeface="+mn-ea"/>
              </a:rPr>
              <a:t>根据部门分发的机种图纸，在机器大屏幕上观测并操作机器手臂，由机械手臂来完成组装）</a:t>
            </a:r>
            <a:endParaRPr lang="en-US" altLang="zh-CN" sz="1600" b="1" dirty="0" smtClean="0"/>
          </a:p>
          <a:p>
            <a:endParaRPr lang="en-US" altLang="zh-CN" sz="1600" b="1" dirty="0" smtClean="0"/>
          </a:p>
          <a:p>
            <a:r>
              <a:rPr lang="en-US" altLang="zh-CN" sz="1600" b="1" dirty="0" smtClean="0"/>
              <a:t>                  4、做好产品生产过程中零部件、半成品、成品的搬运、贮存和防护工作</a:t>
            </a:r>
            <a:endParaRPr lang="en-US" altLang="zh-CN" sz="1600" b="1" dirty="0" smtClean="0"/>
          </a:p>
          <a:p>
            <a:r>
              <a:rPr lang="en-US" altLang="zh-CN" sz="1600" b="1" dirty="0" smtClean="0"/>
              <a:t>                 5、遵守公司劳动纪律和各项规章制度，搞好现场安全文明生产和“5S”管理活动，及时完成上级领导交代的临时工作</a:t>
            </a:r>
            <a:endParaRPr lang="en-US" altLang="zh-CN" sz="1600" b="1" dirty="0" smtClean="0"/>
          </a:p>
          <a:p>
            <a:r>
              <a:rPr lang="en-US" altLang="zh-CN" sz="1600" b="1" dirty="0" smtClean="0"/>
              <a:t>                 6、积极参加培训，提高技术质量水平和综合素质水平，提出合理化建议.</a:t>
            </a:r>
            <a:endParaRPr lang="en-US" altLang="zh-CN" sz="1600" b="1" dirty="0" smtClean="0"/>
          </a:p>
          <a:p>
            <a:endParaRPr lang="zh-CN" altLang="en-US" sz="1600" dirty="0" smtClean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  <p:bldP spid="3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PA_库_文本框 2"/>
          <p:cNvSpPr txBox="1"/>
          <p:nvPr>
            <p:custDataLst>
              <p:tags r:id="rId2"/>
            </p:custDataLst>
          </p:nvPr>
        </p:nvSpPr>
        <p:spPr>
          <a:xfrm>
            <a:off x="1390506" y="3104182"/>
            <a:ext cx="2154757" cy="2308324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altLang="zh-CN" sz="7200" b="1" dirty="0">
                <a:solidFill>
                  <a:srgbClr val="F4D350"/>
                </a:solidFill>
                <a:latin typeface="773-CAI978" pitchFamily="34" charset="0"/>
              </a:rPr>
              <a:t>PART</a:t>
            </a:r>
            <a:endParaRPr lang="en-US" altLang="zh-CN" sz="7200" b="1" dirty="0">
              <a:solidFill>
                <a:srgbClr val="F4D350"/>
              </a:solidFill>
              <a:latin typeface="773-CAI978" pitchFamily="34" charset="0"/>
            </a:endParaRPr>
          </a:p>
          <a:p>
            <a:r>
              <a:rPr lang="en-US" altLang="zh-CN" sz="7200" b="1" dirty="0">
                <a:solidFill>
                  <a:srgbClr val="F4D350"/>
                </a:solidFill>
                <a:latin typeface="773-CAI978" pitchFamily="34" charset="0"/>
              </a:rPr>
              <a:t>ONE</a:t>
            </a:r>
            <a:endParaRPr lang="zh-CN" altLang="en-US" sz="7200" b="1" dirty="0">
              <a:solidFill>
                <a:srgbClr val="F4D350"/>
              </a:solidFill>
              <a:latin typeface="773-CAI978" pitchFamily="34" charset="0"/>
            </a:endParaRPr>
          </a:p>
        </p:txBody>
      </p:sp>
      <p:sp>
        <p:nvSpPr>
          <p:cNvPr id="4" name="Rectangle 13"/>
          <p:cNvSpPr/>
          <p:nvPr/>
        </p:nvSpPr>
        <p:spPr>
          <a:xfrm>
            <a:off x="3753299" y="2869962"/>
            <a:ext cx="1769195" cy="22508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id-ID" sz="1200" b="1" dirty="0">
                <a:solidFill>
                  <a:srgbClr val="C6A834"/>
                </a:solidFill>
                <a:latin typeface="Segoe UI Light" pitchFamily="34" charset="0"/>
                <a:cs typeface="Segoe UI Light" pitchFamily="34" charset="0"/>
              </a:rPr>
              <a:t>Ut wisi enim ad minim veniam</a:t>
            </a:r>
            <a:r>
              <a:rPr lang="id-ID" sz="1200" dirty="0">
                <a:solidFill>
                  <a:srgbClr val="C6A834"/>
                </a:solidFill>
                <a:latin typeface="Segoe UI Light" pitchFamily="34" charset="0"/>
                <a:cs typeface="Segoe UI Light" pitchFamily="34" charset="0"/>
              </a:rPr>
              <a:t>, quis nostrud exerci tation ullamcorper suscipit lobortis nisl ut aliquip ex ea commodo consequat. </a:t>
            </a:r>
            <a:endParaRPr lang="en-US" sz="1200" dirty="0">
              <a:solidFill>
                <a:srgbClr val="C6A834"/>
              </a:solidFill>
              <a:latin typeface="Segoe UI Light" pitchFamily="34" charset="0"/>
              <a:cs typeface="Segoe UI Light" pitchFamily="34" charset="0"/>
            </a:endParaRPr>
          </a:p>
        </p:txBody>
      </p:sp>
      <p:pic>
        <p:nvPicPr>
          <p:cNvPr id="8194" name="Picture 7" descr="正面写真 ｻｲｽﾞ小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29640"/>
            <a:ext cx="12191365" cy="5928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矩形 4"/>
          <p:cNvSpPr/>
          <p:nvPr/>
        </p:nvSpPr>
        <p:spPr>
          <a:xfrm>
            <a:off x="0" y="0"/>
            <a:ext cx="6734175" cy="9296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>
              <a:spcAft>
                <a:spcPts val="600"/>
              </a:spcAft>
            </a:pPr>
            <a:r>
              <a:rPr kumimoji="1" lang="zh-CN" altLang="en-US" sz="54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川 崎 精 密</a:t>
            </a:r>
            <a:endParaRPr kumimoji="1" lang="zh-CN" altLang="en-US" sz="5400" b="1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PA_库_文本框 7"/>
          <p:cNvSpPr txBox="1"/>
          <p:nvPr>
            <p:custDataLst>
              <p:tags r:id="rId4"/>
            </p:custDataLst>
          </p:nvPr>
        </p:nvSpPr>
        <p:spPr>
          <a:xfrm>
            <a:off x="103518" y="991771"/>
            <a:ext cx="9307804" cy="2215991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p>
            <a:pPr algn="ctr"/>
            <a:r>
              <a:rPr lang="en-US" altLang="zh-CN" sz="13800" b="1" dirty="0">
                <a:solidFill>
                  <a:schemeClr val="bg1"/>
                </a:solidFill>
                <a:latin typeface="773-CAI978" pitchFamily="34" charset="0"/>
              </a:rPr>
              <a:t>THANKYOU</a:t>
            </a:r>
            <a:endParaRPr lang="zh-CN" altLang="en-US" sz="13800" b="1" dirty="0">
              <a:solidFill>
                <a:schemeClr val="bg1"/>
              </a:solidFill>
              <a:latin typeface="773-CAI978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utoUpdateAnimBg="0"/>
      <p:bldP spid="4" grpId="0"/>
      <p:bldP spid="8" grpId="0" bldLvl="0" animBg="1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039007" y="1708454"/>
            <a:ext cx="8113986" cy="5149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id-ID" sz="1200" b="1" dirty="0">
                <a:solidFill>
                  <a:schemeClr val="bg1">
                    <a:lumMod val="95000"/>
                  </a:schemeClr>
                </a:solidFill>
                <a:latin typeface="Segoe UI Light" pitchFamily="34" charset="0"/>
                <a:cs typeface="Segoe UI Light" pitchFamily="34" charset="0"/>
              </a:rPr>
              <a:t>Ut wisi enim ad minim veniam</a:t>
            </a:r>
            <a:r>
              <a:rPr lang="id-ID" sz="1200" dirty="0">
                <a:solidFill>
                  <a:schemeClr val="bg1">
                    <a:lumMod val="95000"/>
                  </a:schemeClr>
                </a:solidFill>
                <a:latin typeface="Segoe UI Light" pitchFamily="34" charset="0"/>
                <a:cs typeface="Segoe UI Light" pitchFamily="34" charset="0"/>
              </a:rPr>
              <a:t>, quis nostrud exerci tation ullamcorper suscipit lobortis nisl ut aliquip ex ea commodo consequat. Lorem ipsum dolor sit amet, consectetuer adipiscing</a:t>
            </a:r>
            <a:endParaRPr lang="en-US" sz="1200" dirty="0">
              <a:solidFill>
                <a:schemeClr val="bg1">
                  <a:lumMod val="95000"/>
                </a:schemeClr>
              </a:solidFill>
              <a:latin typeface="Segoe UI Light" pitchFamily="34" charset="0"/>
              <a:cs typeface="Segoe UI Light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426250" y="829705"/>
            <a:ext cx="533950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Montserrat Light" pitchFamily="50" charset="0"/>
                <a:cs typeface="Segoe UI" pitchFamily="34" charset="0"/>
              </a:rPr>
              <a:t>Get order our project</a:t>
            </a:r>
            <a:endParaRPr lang="en-US" sz="3600" dirty="0">
              <a:solidFill>
                <a:schemeClr val="bg1"/>
              </a:solidFill>
              <a:latin typeface="Montserrat Light" pitchFamily="50" charset="0"/>
              <a:cs typeface="Segoe UI" pitchFamily="34" charset="0"/>
            </a:endParaRPr>
          </a:p>
        </p:txBody>
      </p:sp>
      <p:sp>
        <p:nvSpPr>
          <p:cNvPr id="6" name="Rectangle: Rounded Corners 5"/>
          <p:cNvSpPr/>
          <p:nvPr/>
        </p:nvSpPr>
        <p:spPr>
          <a:xfrm>
            <a:off x="5257800" y="5460173"/>
            <a:ext cx="1676400" cy="40499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outerShdw blurRad="254000" dist="63500" dir="5400000" algn="t" rotWithShape="0">
              <a:schemeClr val="tx1">
                <a:lumMod val="85000"/>
                <a:lumOff val="1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itchFamily="34" charset="0"/>
                <a:cs typeface="Segoe UI" pitchFamily="34" charset="0"/>
              </a:rPr>
              <a:t>Order Now</a:t>
            </a:r>
            <a:endParaRPr lang="id-ID" sz="1100" dirty="0">
              <a:solidFill>
                <a:schemeClr val="tx1">
                  <a:lumMod val="65000"/>
                  <a:lumOff val="35000"/>
                </a:schemeClr>
              </a:solidFill>
              <a:latin typeface="Segoe UI" pitchFamily="34" charset="0"/>
              <a:cs typeface="Segoe UI" pitchFamily="34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8955685" y="2859665"/>
            <a:ext cx="2190637" cy="1984828"/>
            <a:chOff x="8955685" y="2859665"/>
            <a:chExt cx="2190637" cy="1984828"/>
          </a:xfrm>
        </p:grpSpPr>
        <p:sp>
          <p:nvSpPr>
            <p:cNvPr id="37" name="Rectangle: Rounded Corners 36"/>
            <p:cNvSpPr/>
            <p:nvPr/>
          </p:nvSpPr>
          <p:spPr>
            <a:xfrm>
              <a:off x="8955685" y="2859665"/>
              <a:ext cx="2190637" cy="1984828"/>
            </a:xfrm>
            <a:prstGeom prst="roundRect">
              <a:avLst>
                <a:gd name="adj" fmla="val 1588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dist="254000" dir="5400000" sx="90000" sy="90000" algn="t" rotWithShape="0">
                <a:schemeClr val="tx1">
                  <a:lumMod val="75000"/>
                  <a:lumOff val="2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500" b="1" dirty="0">
                  <a:solidFill>
                    <a:schemeClr val="bg1">
                      <a:lumMod val="95000"/>
                      <a:alpha val="60000"/>
                    </a:schemeClr>
                  </a:solidFill>
                  <a:latin typeface="Segoe UI" pitchFamily="34" charset="0"/>
                  <a:cs typeface="Segoe UI" pitchFamily="34" charset="0"/>
                </a:rPr>
                <a:t>04</a:t>
              </a:r>
              <a:endParaRPr lang="id-ID" sz="11500" b="1" dirty="0">
                <a:solidFill>
                  <a:schemeClr val="bg1">
                    <a:lumMod val="95000"/>
                    <a:alpha val="60000"/>
                  </a:schemeClr>
                </a:solidFill>
                <a:latin typeface="Segoe UI" pitchFamily="34" charset="0"/>
                <a:cs typeface="Segoe UI" pitchFamily="34" charset="0"/>
              </a:endParaRPr>
            </a:p>
          </p:txBody>
        </p:sp>
        <p:sp>
          <p:nvSpPr>
            <p:cNvPr id="40" name="Rectangle 39"/>
            <p:cNvSpPr/>
            <p:nvPr/>
          </p:nvSpPr>
          <p:spPr>
            <a:xfrm>
              <a:off x="9366530" y="3706755"/>
              <a:ext cx="1520190" cy="33718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6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  <a:cs typeface="Segoe UI" pitchFamily="34" charset="0"/>
                </a:rPr>
                <a:t>Project Four</a:t>
              </a:r>
              <a:endParaRPr 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Segoe UI" pitchFamily="34" charset="0"/>
              </a:endParaRPr>
            </a:p>
          </p:txBody>
        </p:sp>
        <p:grpSp>
          <p:nvGrpSpPr>
            <p:cNvPr id="52" name="Group 51"/>
            <p:cNvGrpSpPr/>
            <p:nvPr/>
          </p:nvGrpSpPr>
          <p:grpSpPr>
            <a:xfrm>
              <a:off x="9848151" y="3185654"/>
              <a:ext cx="405704" cy="406398"/>
              <a:chOff x="7275629" y="3973834"/>
              <a:chExt cx="464344" cy="465138"/>
            </a:xfrm>
            <a:gradFill>
              <a:gsLst>
                <a:gs pos="0">
                  <a:schemeClr val="accent1"/>
                </a:gs>
                <a:gs pos="100000">
                  <a:schemeClr val="accent5"/>
                </a:gs>
              </a:gsLst>
              <a:lin ang="3600000" scaled="0"/>
            </a:gradFill>
          </p:grpSpPr>
          <p:sp>
            <p:nvSpPr>
              <p:cNvPr id="53" name="AutoShape 37"/>
              <p:cNvSpPr/>
              <p:nvPr/>
            </p:nvSpPr>
            <p:spPr bwMode="auto">
              <a:xfrm>
                <a:off x="7275629" y="4017490"/>
                <a:ext cx="423069" cy="421482"/>
              </a:xfrm>
              <a:custGeom>
                <a:avLst/>
                <a:gdLst>
                  <a:gd name="T0" fmla="+- 0 10849 98"/>
                  <a:gd name="T1" fmla="*/ T0 w 21502"/>
                  <a:gd name="T2" fmla="*/ 10800 h 21600"/>
                  <a:gd name="T3" fmla="+- 0 10849 98"/>
                  <a:gd name="T4" fmla="*/ T3 w 21502"/>
                  <a:gd name="T5" fmla="*/ 10800 h 21600"/>
                  <a:gd name="T6" fmla="+- 0 10849 98"/>
                  <a:gd name="T7" fmla="*/ T6 w 21502"/>
                  <a:gd name="T8" fmla="*/ 10800 h 21600"/>
                  <a:gd name="T9" fmla="+- 0 10849 98"/>
                  <a:gd name="T10" fmla="*/ T9 w 21502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502" h="21600">
                    <a:moveTo>
                      <a:pt x="19917" y="7880"/>
                    </a:moveTo>
                    <a:lnTo>
                      <a:pt x="18875" y="8932"/>
                    </a:lnTo>
                    <a:cubicBezTo>
                      <a:pt x="18730" y="9079"/>
                      <a:pt x="18497" y="9079"/>
                      <a:pt x="18353" y="8932"/>
                    </a:cubicBezTo>
                    <a:lnTo>
                      <a:pt x="17048" y="7617"/>
                    </a:lnTo>
                    <a:lnTo>
                      <a:pt x="15991" y="10290"/>
                    </a:lnTo>
                    <a:lnTo>
                      <a:pt x="16080" y="10064"/>
                    </a:lnTo>
                    <a:cubicBezTo>
                      <a:pt x="13859" y="7826"/>
                      <a:pt x="11601" y="7544"/>
                      <a:pt x="9565" y="7291"/>
                    </a:cubicBezTo>
                    <a:cubicBezTo>
                      <a:pt x="8910" y="7210"/>
                      <a:pt x="8276" y="7126"/>
                      <a:pt x="7652" y="6990"/>
                    </a:cubicBezTo>
                    <a:lnTo>
                      <a:pt x="13918" y="4456"/>
                    </a:lnTo>
                    <a:lnTo>
                      <a:pt x="12652" y="3179"/>
                    </a:lnTo>
                    <a:cubicBezTo>
                      <a:pt x="12508" y="3033"/>
                      <a:pt x="12508" y="2798"/>
                      <a:pt x="12652" y="2652"/>
                    </a:cubicBezTo>
                    <a:lnTo>
                      <a:pt x="13695" y="1598"/>
                    </a:lnTo>
                    <a:cubicBezTo>
                      <a:pt x="13840" y="1453"/>
                      <a:pt x="14073" y="1453"/>
                      <a:pt x="14217" y="1598"/>
                    </a:cubicBezTo>
                    <a:lnTo>
                      <a:pt x="19917" y="7353"/>
                    </a:lnTo>
                    <a:cubicBezTo>
                      <a:pt x="20062" y="7499"/>
                      <a:pt x="20062" y="7734"/>
                      <a:pt x="19917" y="7880"/>
                    </a:cubicBezTo>
                    <a:moveTo>
                      <a:pt x="12292" y="19639"/>
                    </a:moveTo>
                    <a:cubicBezTo>
                      <a:pt x="12200" y="19872"/>
                      <a:pt x="11999" y="20044"/>
                      <a:pt x="11756" y="20095"/>
                    </a:cubicBezTo>
                    <a:cubicBezTo>
                      <a:pt x="11700" y="20106"/>
                      <a:pt x="11643" y="20111"/>
                      <a:pt x="11587" y="20110"/>
                    </a:cubicBezTo>
                    <a:cubicBezTo>
                      <a:pt x="11400" y="20105"/>
                      <a:pt x="11219" y="20030"/>
                      <a:pt x="11084" y="19892"/>
                    </a:cubicBezTo>
                    <a:lnTo>
                      <a:pt x="1692" y="10517"/>
                    </a:lnTo>
                    <a:cubicBezTo>
                      <a:pt x="1519" y="10343"/>
                      <a:pt x="1443" y="10094"/>
                      <a:pt x="1488" y="9852"/>
                    </a:cubicBezTo>
                    <a:cubicBezTo>
                      <a:pt x="1533" y="9610"/>
                      <a:pt x="1695" y="9407"/>
                      <a:pt x="1917" y="9308"/>
                    </a:cubicBezTo>
                    <a:lnTo>
                      <a:pt x="6505" y="7453"/>
                    </a:lnTo>
                    <a:cubicBezTo>
                      <a:pt x="9597" y="8490"/>
                      <a:pt x="12689" y="7491"/>
                      <a:pt x="15781" y="10821"/>
                    </a:cubicBezTo>
                    <a:cubicBezTo>
                      <a:pt x="15781" y="10821"/>
                      <a:pt x="12292" y="19639"/>
                      <a:pt x="12292" y="19639"/>
                    </a:cubicBezTo>
                    <a:close/>
                    <a:moveTo>
                      <a:pt x="15260" y="545"/>
                    </a:moveTo>
                    <a:cubicBezTo>
                      <a:pt x="14912" y="193"/>
                      <a:pt x="14449" y="0"/>
                      <a:pt x="13956" y="0"/>
                    </a:cubicBezTo>
                    <a:cubicBezTo>
                      <a:pt x="13463" y="0"/>
                      <a:pt x="13000" y="193"/>
                      <a:pt x="12651" y="546"/>
                    </a:cubicBezTo>
                    <a:lnTo>
                      <a:pt x="11610" y="1598"/>
                    </a:lnTo>
                    <a:cubicBezTo>
                      <a:pt x="11261" y="1949"/>
                      <a:pt x="11068" y="2417"/>
                      <a:pt x="11068" y="2915"/>
                    </a:cubicBezTo>
                    <a:cubicBezTo>
                      <a:pt x="11068" y="3265"/>
                      <a:pt x="11164" y="3601"/>
                      <a:pt x="11342" y="3893"/>
                    </a:cubicBezTo>
                    <a:lnTo>
                      <a:pt x="1324" y="7944"/>
                    </a:lnTo>
                    <a:cubicBezTo>
                      <a:pt x="654" y="8241"/>
                      <a:pt x="173" y="8851"/>
                      <a:pt x="38" y="9575"/>
                    </a:cubicBezTo>
                    <a:cubicBezTo>
                      <a:pt x="-98" y="10302"/>
                      <a:pt x="130" y="11048"/>
                      <a:pt x="654" y="11576"/>
                    </a:cubicBezTo>
                    <a:lnTo>
                      <a:pt x="10041" y="20946"/>
                    </a:lnTo>
                    <a:cubicBezTo>
                      <a:pt x="10445" y="21354"/>
                      <a:pt x="10982" y="21586"/>
                      <a:pt x="11549" y="21599"/>
                    </a:cubicBezTo>
                    <a:cubicBezTo>
                      <a:pt x="11562" y="21599"/>
                      <a:pt x="11593" y="21599"/>
                      <a:pt x="11605" y="21599"/>
                    </a:cubicBezTo>
                    <a:cubicBezTo>
                      <a:pt x="11754" y="21599"/>
                      <a:pt x="11906" y="21584"/>
                      <a:pt x="12056" y="21553"/>
                    </a:cubicBezTo>
                    <a:cubicBezTo>
                      <a:pt x="12789" y="21399"/>
                      <a:pt x="13390" y="20888"/>
                      <a:pt x="13662" y="20191"/>
                    </a:cubicBezTo>
                    <a:lnTo>
                      <a:pt x="17604" y="10229"/>
                    </a:lnTo>
                    <a:cubicBezTo>
                      <a:pt x="17902" y="10426"/>
                      <a:pt x="18250" y="10532"/>
                      <a:pt x="18613" y="10532"/>
                    </a:cubicBezTo>
                    <a:cubicBezTo>
                      <a:pt x="19107" y="10532"/>
                      <a:pt x="19570" y="10338"/>
                      <a:pt x="19918" y="9986"/>
                    </a:cubicBezTo>
                    <a:lnTo>
                      <a:pt x="20957" y="8937"/>
                    </a:lnTo>
                    <a:cubicBezTo>
                      <a:pt x="21308" y="8585"/>
                      <a:pt x="21502" y="8116"/>
                      <a:pt x="21502" y="7617"/>
                    </a:cubicBezTo>
                    <a:cubicBezTo>
                      <a:pt x="21502" y="7117"/>
                      <a:pt x="21308" y="6648"/>
                      <a:pt x="20961" y="6300"/>
                    </a:cubicBezTo>
                    <a:cubicBezTo>
                      <a:pt x="20961" y="6300"/>
                      <a:pt x="15260" y="545"/>
                      <a:pt x="15260" y="545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19050" tIns="19050" rIns="19050" bIns="19050" anchor="ctr"/>
              <a:lstStyle/>
              <a:p>
                <a:pPr algn="ctr" defTabSz="2286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5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sym typeface="Gill Sans" charset="0"/>
                </a:endParaRPr>
              </a:p>
            </p:txBody>
          </p:sp>
          <p:sp>
            <p:nvSpPr>
              <p:cNvPr id="54" name="AutoShape 38"/>
              <p:cNvSpPr/>
              <p:nvPr/>
            </p:nvSpPr>
            <p:spPr bwMode="auto">
              <a:xfrm>
                <a:off x="7478829" y="4206403"/>
                <a:ext cx="72231" cy="7302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4320"/>
                    </a:moveTo>
                    <a:cubicBezTo>
                      <a:pt x="14381" y="4320"/>
                      <a:pt x="17279" y="7222"/>
                      <a:pt x="17279" y="10800"/>
                    </a:cubicBezTo>
                    <a:cubicBezTo>
                      <a:pt x="17279" y="14377"/>
                      <a:pt x="14381" y="17279"/>
                      <a:pt x="10800" y="17279"/>
                    </a:cubicBezTo>
                    <a:cubicBezTo>
                      <a:pt x="7218" y="17279"/>
                      <a:pt x="4319" y="14377"/>
                      <a:pt x="4319" y="10800"/>
                    </a:cubicBezTo>
                    <a:cubicBezTo>
                      <a:pt x="4319" y="7222"/>
                      <a:pt x="7218" y="4320"/>
                      <a:pt x="10800" y="4320"/>
                    </a:cubicBezTo>
                    <a:moveTo>
                      <a:pt x="10800" y="21599"/>
                    </a:moveTo>
                    <a:cubicBezTo>
                      <a:pt x="16752" y="21599"/>
                      <a:pt x="21600" y="16756"/>
                      <a:pt x="21600" y="10800"/>
                    </a:cubicBezTo>
                    <a:cubicBezTo>
                      <a:pt x="21600" y="4843"/>
                      <a:pt x="16752" y="0"/>
                      <a:pt x="10800" y="0"/>
                    </a:cubicBezTo>
                    <a:cubicBezTo>
                      <a:pt x="4847" y="0"/>
                      <a:pt x="0" y="4843"/>
                      <a:pt x="0" y="10800"/>
                    </a:cubicBezTo>
                    <a:cubicBezTo>
                      <a:pt x="0" y="16756"/>
                      <a:pt x="4847" y="21599"/>
                      <a:pt x="10800" y="21599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19050" tIns="19050" rIns="19050" bIns="19050" anchor="ctr"/>
              <a:lstStyle/>
              <a:p>
                <a:pPr algn="ctr" defTabSz="2286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5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sym typeface="Gill Sans" charset="0"/>
                </a:endParaRPr>
              </a:p>
            </p:txBody>
          </p:sp>
          <p:sp>
            <p:nvSpPr>
              <p:cNvPr id="55" name="AutoShape 39"/>
              <p:cNvSpPr/>
              <p:nvPr/>
            </p:nvSpPr>
            <p:spPr bwMode="auto">
              <a:xfrm>
                <a:off x="7667742" y="3973834"/>
                <a:ext cx="72231" cy="7302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7279"/>
                    </a:moveTo>
                    <a:cubicBezTo>
                      <a:pt x="7218" y="17279"/>
                      <a:pt x="4320" y="14377"/>
                      <a:pt x="4320" y="10800"/>
                    </a:cubicBezTo>
                    <a:cubicBezTo>
                      <a:pt x="4320" y="7222"/>
                      <a:pt x="7218" y="4320"/>
                      <a:pt x="10800" y="4320"/>
                    </a:cubicBezTo>
                    <a:cubicBezTo>
                      <a:pt x="14381" y="4320"/>
                      <a:pt x="17280" y="7222"/>
                      <a:pt x="17280" y="10800"/>
                    </a:cubicBezTo>
                    <a:cubicBezTo>
                      <a:pt x="17280" y="14377"/>
                      <a:pt x="14381" y="17279"/>
                      <a:pt x="10800" y="17279"/>
                    </a:cubicBezTo>
                    <a:moveTo>
                      <a:pt x="10800" y="0"/>
                    </a:moveTo>
                    <a:cubicBezTo>
                      <a:pt x="4847" y="0"/>
                      <a:pt x="0" y="4843"/>
                      <a:pt x="0" y="10800"/>
                    </a:cubicBezTo>
                    <a:cubicBezTo>
                      <a:pt x="0" y="16756"/>
                      <a:pt x="4847" y="21599"/>
                      <a:pt x="10800" y="21599"/>
                    </a:cubicBezTo>
                    <a:cubicBezTo>
                      <a:pt x="16752" y="21599"/>
                      <a:pt x="21600" y="16756"/>
                      <a:pt x="21600" y="10800"/>
                    </a:cubicBezTo>
                    <a:cubicBezTo>
                      <a:pt x="21600" y="4843"/>
                      <a:pt x="16752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19050" tIns="19050" rIns="19050" bIns="19050" anchor="ctr"/>
              <a:lstStyle/>
              <a:p>
                <a:pPr algn="ctr" defTabSz="2286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5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sym typeface="Gill Sans" charset="0"/>
                </a:endParaRPr>
              </a:p>
            </p:txBody>
          </p:sp>
          <p:sp>
            <p:nvSpPr>
              <p:cNvPr id="56" name="AutoShape 40"/>
              <p:cNvSpPr/>
              <p:nvPr/>
            </p:nvSpPr>
            <p:spPr bwMode="auto">
              <a:xfrm>
                <a:off x="7391517" y="4192115"/>
                <a:ext cx="57944" cy="579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5400"/>
                    </a:moveTo>
                    <a:cubicBezTo>
                      <a:pt x="13779" y="5400"/>
                      <a:pt x="16199" y="7815"/>
                      <a:pt x="16199" y="10800"/>
                    </a:cubicBezTo>
                    <a:cubicBezTo>
                      <a:pt x="16199" y="13784"/>
                      <a:pt x="13779" y="16200"/>
                      <a:pt x="10800" y="16200"/>
                    </a:cubicBezTo>
                    <a:cubicBezTo>
                      <a:pt x="7820" y="16200"/>
                      <a:pt x="5399" y="13784"/>
                      <a:pt x="5399" y="10800"/>
                    </a:cubicBezTo>
                    <a:cubicBezTo>
                      <a:pt x="5399" y="7815"/>
                      <a:pt x="7820" y="5400"/>
                      <a:pt x="10800" y="5400"/>
                    </a:cubicBezTo>
                    <a:moveTo>
                      <a:pt x="0" y="10800"/>
                    </a:moveTo>
                    <a:cubicBezTo>
                      <a:pt x="0" y="16753"/>
                      <a:pt x="4843" y="21599"/>
                      <a:pt x="10800" y="21599"/>
                    </a:cubicBezTo>
                    <a:cubicBezTo>
                      <a:pt x="16756" y="21599"/>
                      <a:pt x="21600" y="16753"/>
                      <a:pt x="21600" y="10800"/>
                    </a:cubicBezTo>
                    <a:cubicBezTo>
                      <a:pt x="21600" y="4846"/>
                      <a:pt x="16756" y="0"/>
                      <a:pt x="10800" y="0"/>
                    </a:cubicBezTo>
                    <a:cubicBezTo>
                      <a:pt x="4843" y="0"/>
                      <a:pt x="0" y="4846"/>
                      <a:pt x="0" y="10800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19050" tIns="19050" rIns="19050" bIns="19050" anchor="ctr"/>
              <a:lstStyle/>
              <a:p>
                <a:pPr algn="ctr" defTabSz="2286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5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sym typeface="Gill Sans" charset="0"/>
                </a:endParaRPr>
              </a:p>
            </p:txBody>
          </p:sp>
          <p:sp>
            <p:nvSpPr>
              <p:cNvPr id="57" name="AutoShape 41"/>
              <p:cNvSpPr/>
              <p:nvPr/>
            </p:nvSpPr>
            <p:spPr bwMode="auto">
              <a:xfrm>
                <a:off x="7449460" y="4293715"/>
                <a:ext cx="29369" cy="285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21599"/>
                    </a:moveTo>
                    <a:cubicBezTo>
                      <a:pt x="16758" y="21599"/>
                      <a:pt x="21600" y="16769"/>
                      <a:pt x="21600" y="10800"/>
                    </a:cubicBezTo>
                    <a:cubicBezTo>
                      <a:pt x="21600" y="4830"/>
                      <a:pt x="16758" y="0"/>
                      <a:pt x="10800" y="0"/>
                    </a:cubicBezTo>
                    <a:cubicBezTo>
                      <a:pt x="4841" y="0"/>
                      <a:pt x="0" y="4830"/>
                      <a:pt x="0" y="10800"/>
                    </a:cubicBezTo>
                    <a:cubicBezTo>
                      <a:pt x="0" y="16769"/>
                      <a:pt x="4841" y="21599"/>
                      <a:pt x="10800" y="21599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19050" tIns="19050" rIns="19050" bIns="19050" anchor="ctr"/>
              <a:lstStyle/>
              <a:p>
                <a:pPr algn="ctr" defTabSz="2286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5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sym typeface="Gill Sans" charset="0"/>
                </a:endParaRPr>
              </a:p>
            </p:txBody>
          </p:sp>
          <p:sp>
            <p:nvSpPr>
              <p:cNvPr id="58" name="AutoShape 42"/>
              <p:cNvSpPr/>
              <p:nvPr/>
            </p:nvSpPr>
            <p:spPr bwMode="auto">
              <a:xfrm>
                <a:off x="7682029" y="4075434"/>
                <a:ext cx="28575" cy="293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41" y="0"/>
                      <a:pt x="0" y="4830"/>
                      <a:pt x="0" y="10800"/>
                    </a:cubicBezTo>
                    <a:cubicBezTo>
                      <a:pt x="0" y="16769"/>
                      <a:pt x="4841" y="21599"/>
                      <a:pt x="10800" y="21599"/>
                    </a:cubicBezTo>
                    <a:cubicBezTo>
                      <a:pt x="16758" y="21599"/>
                      <a:pt x="21600" y="16769"/>
                      <a:pt x="21600" y="10800"/>
                    </a:cubicBezTo>
                    <a:cubicBezTo>
                      <a:pt x="21600" y="4830"/>
                      <a:pt x="16758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19050" tIns="19050" rIns="19050" bIns="19050" anchor="ctr"/>
              <a:lstStyle/>
              <a:p>
                <a:pPr algn="ctr" defTabSz="2286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5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sym typeface="Gill Sans" charset="0"/>
                </a:endParaRPr>
              </a:p>
            </p:txBody>
          </p:sp>
        </p:grpSp>
      </p:grpSp>
      <p:grpSp>
        <p:nvGrpSpPr>
          <p:cNvPr id="7" name="Group 6"/>
          <p:cNvGrpSpPr/>
          <p:nvPr/>
        </p:nvGrpSpPr>
        <p:grpSpPr>
          <a:xfrm>
            <a:off x="6319016" y="2859665"/>
            <a:ext cx="2190637" cy="1984828"/>
            <a:chOff x="6319016" y="2859665"/>
            <a:chExt cx="2190637" cy="1984828"/>
          </a:xfrm>
        </p:grpSpPr>
        <p:sp>
          <p:nvSpPr>
            <p:cNvPr id="29" name="Rectangle: Rounded Corners 28"/>
            <p:cNvSpPr/>
            <p:nvPr/>
          </p:nvSpPr>
          <p:spPr>
            <a:xfrm>
              <a:off x="6319016" y="2859665"/>
              <a:ext cx="2190637" cy="1984828"/>
            </a:xfrm>
            <a:prstGeom prst="roundRect">
              <a:avLst>
                <a:gd name="adj" fmla="val 1588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dist="254000" dir="5400000" sx="90000" sy="90000" algn="t" rotWithShape="0">
                <a:schemeClr val="tx1">
                  <a:lumMod val="75000"/>
                  <a:lumOff val="2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500" b="1" dirty="0">
                  <a:solidFill>
                    <a:schemeClr val="bg1">
                      <a:lumMod val="95000"/>
                      <a:alpha val="60000"/>
                    </a:schemeClr>
                  </a:solidFill>
                  <a:latin typeface="Segoe UI" pitchFamily="34" charset="0"/>
                  <a:cs typeface="Segoe UI" pitchFamily="34" charset="0"/>
                </a:rPr>
                <a:t>03</a:t>
              </a:r>
              <a:endParaRPr lang="id-ID" sz="11500" b="1" dirty="0">
                <a:solidFill>
                  <a:schemeClr val="bg1">
                    <a:lumMod val="95000"/>
                    <a:alpha val="60000"/>
                  </a:schemeClr>
                </a:solidFill>
                <a:latin typeface="Segoe UI" pitchFamily="34" charset="0"/>
                <a:cs typeface="Segoe UI" pitchFamily="34" charset="0"/>
              </a:endParaRPr>
            </a:p>
          </p:txBody>
        </p:sp>
        <p:sp>
          <p:nvSpPr>
            <p:cNvPr id="32" name="Rectangle 31"/>
            <p:cNvSpPr/>
            <p:nvPr/>
          </p:nvSpPr>
          <p:spPr>
            <a:xfrm>
              <a:off x="6568590" y="3706550"/>
              <a:ext cx="1691490" cy="33718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6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  <a:cs typeface="Segoe UI" pitchFamily="34" charset="0"/>
                </a:rPr>
                <a:t>Project Three</a:t>
              </a:r>
              <a:endParaRPr 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Segoe UI" pitchFamily="34" charset="0"/>
              </a:endParaRPr>
            </a:p>
          </p:txBody>
        </p:sp>
        <p:grpSp>
          <p:nvGrpSpPr>
            <p:cNvPr id="59" name="Group 58"/>
            <p:cNvGrpSpPr/>
            <p:nvPr/>
          </p:nvGrpSpPr>
          <p:grpSpPr>
            <a:xfrm>
              <a:off x="7274938" y="3190417"/>
              <a:ext cx="278792" cy="406398"/>
              <a:chOff x="3582988" y="3510757"/>
              <a:chExt cx="319088" cy="465138"/>
            </a:xfrm>
            <a:gradFill>
              <a:gsLst>
                <a:gs pos="0">
                  <a:schemeClr val="accent1"/>
                </a:gs>
                <a:gs pos="100000">
                  <a:schemeClr val="accent5"/>
                </a:gs>
              </a:gsLst>
              <a:lin ang="3600000" scaled="0"/>
            </a:gradFill>
          </p:grpSpPr>
          <p:sp>
            <p:nvSpPr>
              <p:cNvPr id="60" name="AutoShape 113"/>
              <p:cNvSpPr/>
              <p:nvPr/>
            </p:nvSpPr>
            <p:spPr bwMode="auto">
              <a:xfrm>
                <a:off x="3582988" y="3510757"/>
                <a:ext cx="319088" cy="46513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5386" y="14175"/>
                    </a:moveTo>
                    <a:lnTo>
                      <a:pt x="6223" y="14175"/>
                    </a:lnTo>
                    <a:cubicBezTo>
                      <a:pt x="5734" y="13446"/>
                      <a:pt x="5147" y="12716"/>
                      <a:pt x="4568" y="12003"/>
                    </a:cubicBezTo>
                    <a:cubicBezTo>
                      <a:pt x="3287" y="10427"/>
                      <a:pt x="1963" y="8797"/>
                      <a:pt x="1963" y="7425"/>
                    </a:cubicBezTo>
                    <a:cubicBezTo>
                      <a:pt x="1963" y="4075"/>
                      <a:pt x="5927" y="1350"/>
                      <a:pt x="10800" y="1350"/>
                    </a:cubicBezTo>
                    <a:cubicBezTo>
                      <a:pt x="15672" y="1350"/>
                      <a:pt x="19636" y="4075"/>
                      <a:pt x="19636" y="7425"/>
                    </a:cubicBezTo>
                    <a:cubicBezTo>
                      <a:pt x="19636" y="8787"/>
                      <a:pt x="18312" y="10425"/>
                      <a:pt x="17029" y="12011"/>
                    </a:cubicBezTo>
                    <a:cubicBezTo>
                      <a:pt x="16455" y="12723"/>
                      <a:pt x="15873" y="13449"/>
                      <a:pt x="15386" y="14175"/>
                    </a:cubicBezTo>
                    <a:moveTo>
                      <a:pt x="10800" y="20249"/>
                    </a:moveTo>
                    <a:cubicBezTo>
                      <a:pt x="9805" y="20249"/>
                      <a:pt x="9347" y="20171"/>
                      <a:pt x="8839" y="19406"/>
                    </a:cubicBezTo>
                    <a:lnTo>
                      <a:pt x="13000" y="19048"/>
                    </a:lnTo>
                    <a:cubicBezTo>
                      <a:pt x="12398" y="20164"/>
                      <a:pt x="11959" y="20249"/>
                      <a:pt x="10800" y="20249"/>
                    </a:cubicBezTo>
                    <a:moveTo>
                      <a:pt x="7595" y="16813"/>
                    </a:moveTo>
                    <a:cubicBezTo>
                      <a:pt x="7417" y="16407"/>
                      <a:pt x="7215" y="15978"/>
                      <a:pt x="6991" y="15525"/>
                    </a:cubicBezTo>
                    <a:lnTo>
                      <a:pt x="14616" y="15525"/>
                    </a:lnTo>
                    <a:cubicBezTo>
                      <a:pt x="14496" y="15767"/>
                      <a:pt x="14375" y="16010"/>
                      <a:pt x="14270" y="16239"/>
                    </a:cubicBezTo>
                    <a:cubicBezTo>
                      <a:pt x="14270" y="16239"/>
                      <a:pt x="7595" y="16813"/>
                      <a:pt x="7595" y="16813"/>
                    </a:cubicBezTo>
                    <a:close/>
                    <a:moveTo>
                      <a:pt x="13345" y="18343"/>
                    </a:moveTo>
                    <a:lnTo>
                      <a:pt x="8476" y="18762"/>
                    </a:lnTo>
                    <a:cubicBezTo>
                      <a:pt x="8303" y="18416"/>
                      <a:pt x="8116" y="18011"/>
                      <a:pt x="7890" y="17483"/>
                    </a:cubicBezTo>
                    <a:cubicBezTo>
                      <a:pt x="7887" y="17477"/>
                      <a:pt x="7883" y="17469"/>
                      <a:pt x="7881" y="17462"/>
                    </a:cubicBezTo>
                    <a:lnTo>
                      <a:pt x="13957" y="16941"/>
                    </a:lnTo>
                    <a:cubicBezTo>
                      <a:pt x="13871" y="17140"/>
                      <a:pt x="13778" y="17350"/>
                      <a:pt x="13698" y="17537"/>
                    </a:cubicBezTo>
                    <a:cubicBezTo>
                      <a:pt x="13569" y="17841"/>
                      <a:pt x="13453" y="18104"/>
                      <a:pt x="13345" y="18343"/>
                    </a:cubicBezTo>
                    <a:moveTo>
                      <a:pt x="10800" y="0"/>
                    </a:moveTo>
                    <a:cubicBezTo>
                      <a:pt x="4835" y="0"/>
                      <a:pt x="0" y="3324"/>
                      <a:pt x="0" y="7425"/>
                    </a:cubicBezTo>
                    <a:cubicBezTo>
                      <a:pt x="0" y="10146"/>
                      <a:pt x="3621" y="13029"/>
                      <a:pt x="4939" y="15562"/>
                    </a:cubicBezTo>
                    <a:cubicBezTo>
                      <a:pt x="6906" y="19339"/>
                      <a:pt x="6688" y="21599"/>
                      <a:pt x="10800" y="21599"/>
                    </a:cubicBezTo>
                    <a:cubicBezTo>
                      <a:pt x="14972" y="21599"/>
                      <a:pt x="14692" y="19349"/>
                      <a:pt x="16660" y="15577"/>
                    </a:cubicBezTo>
                    <a:cubicBezTo>
                      <a:pt x="17983" y="13039"/>
                      <a:pt x="21600" y="10124"/>
                      <a:pt x="21600" y="7425"/>
                    </a:cubicBezTo>
                    <a:cubicBezTo>
                      <a:pt x="21600" y="3324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19050" tIns="19050" rIns="19050" bIns="19050" anchor="ctr"/>
              <a:lstStyle/>
              <a:p>
                <a:pPr algn="ctr" defTabSz="2286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5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sym typeface="Gill Sans" charset="0"/>
                </a:endParaRPr>
              </a:p>
            </p:txBody>
          </p:sp>
          <p:sp>
            <p:nvSpPr>
              <p:cNvPr id="61" name="AutoShape 114"/>
              <p:cNvSpPr/>
              <p:nvPr/>
            </p:nvSpPr>
            <p:spPr bwMode="auto">
              <a:xfrm>
                <a:off x="3655219" y="3583782"/>
                <a:ext cx="94456" cy="9445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938" y="0"/>
                    </a:moveTo>
                    <a:cubicBezTo>
                      <a:pt x="8943" y="0"/>
                      <a:pt x="0" y="8942"/>
                      <a:pt x="0" y="19938"/>
                    </a:cubicBezTo>
                    <a:cubicBezTo>
                      <a:pt x="0" y="20855"/>
                      <a:pt x="743" y="21600"/>
                      <a:pt x="1661" y="21600"/>
                    </a:cubicBezTo>
                    <a:cubicBezTo>
                      <a:pt x="2579" y="21600"/>
                      <a:pt x="3323" y="20855"/>
                      <a:pt x="3323" y="19938"/>
                    </a:cubicBezTo>
                    <a:cubicBezTo>
                      <a:pt x="3323" y="10777"/>
                      <a:pt x="10777" y="3323"/>
                      <a:pt x="19938" y="3323"/>
                    </a:cubicBezTo>
                    <a:cubicBezTo>
                      <a:pt x="20856" y="3323"/>
                      <a:pt x="21600" y="2578"/>
                      <a:pt x="21600" y="1661"/>
                    </a:cubicBezTo>
                    <a:cubicBezTo>
                      <a:pt x="21600" y="744"/>
                      <a:pt x="20856" y="0"/>
                      <a:pt x="19938" y="0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19050" tIns="19050" rIns="19050" bIns="19050" anchor="ctr"/>
              <a:lstStyle/>
              <a:p>
                <a:pPr algn="ctr" defTabSz="2286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5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sym typeface="Gill Sans" charset="0"/>
                </a:endParaRPr>
              </a:p>
            </p:txBody>
          </p:sp>
        </p:grpSp>
      </p:grpSp>
      <p:grpSp>
        <p:nvGrpSpPr>
          <p:cNvPr id="3" name="Group 2"/>
          <p:cNvGrpSpPr/>
          <p:nvPr/>
        </p:nvGrpSpPr>
        <p:grpSpPr>
          <a:xfrm>
            <a:off x="3682347" y="2859665"/>
            <a:ext cx="2190637" cy="1984828"/>
            <a:chOff x="3682347" y="2859665"/>
            <a:chExt cx="2190637" cy="1984828"/>
          </a:xfrm>
        </p:grpSpPr>
        <p:sp>
          <p:nvSpPr>
            <p:cNvPr id="17" name="Rectangle: Rounded Corners 16"/>
            <p:cNvSpPr/>
            <p:nvPr/>
          </p:nvSpPr>
          <p:spPr>
            <a:xfrm>
              <a:off x="3682347" y="2859665"/>
              <a:ext cx="2190637" cy="1984828"/>
            </a:xfrm>
            <a:prstGeom prst="roundRect">
              <a:avLst>
                <a:gd name="adj" fmla="val 1588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dist="254000" dir="5400000" sx="90000" sy="90000" algn="t" rotWithShape="0">
                <a:schemeClr val="tx1">
                  <a:lumMod val="75000"/>
                  <a:lumOff val="2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500" b="1" dirty="0">
                  <a:solidFill>
                    <a:schemeClr val="bg1">
                      <a:lumMod val="95000"/>
                      <a:alpha val="60000"/>
                    </a:schemeClr>
                  </a:solidFill>
                  <a:latin typeface="Segoe UI" pitchFamily="34" charset="0"/>
                  <a:cs typeface="Segoe UI" pitchFamily="34" charset="0"/>
                </a:rPr>
                <a:t>02</a:t>
              </a:r>
              <a:endParaRPr lang="id-ID" sz="11500" b="1" dirty="0">
                <a:solidFill>
                  <a:schemeClr val="bg1">
                    <a:lumMod val="95000"/>
                    <a:alpha val="60000"/>
                  </a:schemeClr>
                </a:solidFill>
                <a:latin typeface="Segoe UI" pitchFamily="34" charset="0"/>
                <a:cs typeface="Segoe UI" pitchFamily="34" charset="0"/>
              </a:endParaRP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4093192" y="3706755"/>
              <a:ext cx="1529715" cy="33718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6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  <a:cs typeface="Segoe UI" pitchFamily="34" charset="0"/>
                </a:rPr>
                <a:t>Project Two</a:t>
              </a:r>
              <a:endParaRPr 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Segoe UI" pitchFamily="34" charset="0"/>
              </a:endParaRPr>
            </a:p>
          </p:txBody>
        </p:sp>
        <p:grpSp>
          <p:nvGrpSpPr>
            <p:cNvPr id="62" name="Group 61"/>
            <p:cNvGrpSpPr/>
            <p:nvPr/>
          </p:nvGrpSpPr>
          <p:grpSpPr>
            <a:xfrm>
              <a:off x="4625439" y="3190417"/>
              <a:ext cx="304452" cy="406398"/>
              <a:chOff x="2639219" y="3510757"/>
              <a:chExt cx="348456" cy="465138"/>
            </a:xfrm>
            <a:gradFill>
              <a:gsLst>
                <a:gs pos="0">
                  <a:schemeClr val="accent1"/>
                </a:gs>
                <a:gs pos="100000">
                  <a:schemeClr val="accent5"/>
                </a:gs>
              </a:gsLst>
              <a:lin ang="3600000" scaled="0"/>
            </a:gradFill>
          </p:grpSpPr>
          <p:sp>
            <p:nvSpPr>
              <p:cNvPr id="63" name="AutoShape 115"/>
              <p:cNvSpPr/>
              <p:nvPr/>
            </p:nvSpPr>
            <p:spPr bwMode="auto">
              <a:xfrm>
                <a:off x="2639219" y="3510757"/>
                <a:ext cx="348456" cy="46513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800" y="12825"/>
                    </a:moveTo>
                    <a:lnTo>
                      <a:pt x="19800" y="13500"/>
                    </a:lnTo>
                    <a:lnTo>
                      <a:pt x="19800" y="14850"/>
                    </a:lnTo>
                    <a:lnTo>
                      <a:pt x="19800" y="15525"/>
                    </a:lnTo>
                    <a:cubicBezTo>
                      <a:pt x="19800" y="18129"/>
                      <a:pt x="16972" y="20249"/>
                      <a:pt x="13499" y="20249"/>
                    </a:cubicBezTo>
                    <a:lnTo>
                      <a:pt x="8099" y="20249"/>
                    </a:lnTo>
                    <a:cubicBezTo>
                      <a:pt x="4627" y="20249"/>
                      <a:pt x="1800" y="18129"/>
                      <a:pt x="1800" y="15525"/>
                    </a:cubicBezTo>
                    <a:lnTo>
                      <a:pt x="1800" y="14850"/>
                    </a:lnTo>
                    <a:lnTo>
                      <a:pt x="1800" y="13500"/>
                    </a:lnTo>
                    <a:lnTo>
                      <a:pt x="1800" y="12825"/>
                    </a:lnTo>
                    <a:lnTo>
                      <a:pt x="1800" y="10800"/>
                    </a:lnTo>
                    <a:cubicBezTo>
                      <a:pt x="1800" y="10427"/>
                      <a:pt x="2203" y="10124"/>
                      <a:pt x="2699" y="10124"/>
                    </a:cubicBezTo>
                    <a:lnTo>
                      <a:pt x="4499" y="10124"/>
                    </a:lnTo>
                    <a:lnTo>
                      <a:pt x="17100" y="10124"/>
                    </a:lnTo>
                    <a:lnTo>
                      <a:pt x="18899" y="10124"/>
                    </a:lnTo>
                    <a:cubicBezTo>
                      <a:pt x="19396" y="10124"/>
                      <a:pt x="19800" y="10427"/>
                      <a:pt x="19800" y="10800"/>
                    </a:cubicBezTo>
                    <a:cubicBezTo>
                      <a:pt x="19800" y="10800"/>
                      <a:pt x="19800" y="12825"/>
                      <a:pt x="19800" y="12825"/>
                    </a:cubicBezTo>
                    <a:close/>
                    <a:moveTo>
                      <a:pt x="14400" y="6075"/>
                    </a:moveTo>
                    <a:lnTo>
                      <a:pt x="14400" y="6076"/>
                    </a:lnTo>
                    <a:lnTo>
                      <a:pt x="14400" y="8774"/>
                    </a:lnTo>
                    <a:lnTo>
                      <a:pt x="7200" y="8774"/>
                    </a:lnTo>
                    <a:lnTo>
                      <a:pt x="7200" y="6076"/>
                    </a:lnTo>
                    <a:lnTo>
                      <a:pt x="7200" y="6075"/>
                    </a:lnTo>
                    <a:cubicBezTo>
                      <a:pt x="7200" y="4583"/>
                      <a:pt x="8811" y="3375"/>
                      <a:pt x="10800" y="3375"/>
                    </a:cubicBezTo>
                    <a:cubicBezTo>
                      <a:pt x="12788" y="3375"/>
                      <a:pt x="14400" y="4583"/>
                      <a:pt x="14400" y="6075"/>
                    </a:cubicBezTo>
                    <a:moveTo>
                      <a:pt x="4499" y="6075"/>
                    </a:moveTo>
                    <a:cubicBezTo>
                      <a:pt x="4499" y="3465"/>
                      <a:pt x="7320" y="1350"/>
                      <a:pt x="10800" y="1350"/>
                    </a:cubicBezTo>
                    <a:cubicBezTo>
                      <a:pt x="14279" y="1350"/>
                      <a:pt x="17100" y="3465"/>
                      <a:pt x="17100" y="6075"/>
                    </a:cubicBezTo>
                    <a:lnTo>
                      <a:pt x="17100" y="8774"/>
                    </a:lnTo>
                    <a:lnTo>
                      <a:pt x="15299" y="8774"/>
                    </a:lnTo>
                    <a:lnTo>
                      <a:pt x="15299" y="6076"/>
                    </a:lnTo>
                    <a:cubicBezTo>
                      <a:pt x="15299" y="4212"/>
                      <a:pt x="13285" y="2701"/>
                      <a:pt x="10800" y="2701"/>
                    </a:cubicBezTo>
                    <a:cubicBezTo>
                      <a:pt x="8314" y="2701"/>
                      <a:pt x="6299" y="4212"/>
                      <a:pt x="6299" y="6076"/>
                    </a:cubicBezTo>
                    <a:lnTo>
                      <a:pt x="6299" y="8774"/>
                    </a:lnTo>
                    <a:lnTo>
                      <a:pt x="4499" y="8774"/>
                    </a:lnTo>
                    <a:cubicBezTo>
                      <a:pt x="4499" y="8774"/>
                      <a:pt x="4499" y="6075"/>
                      <a:pt x="4499" y="6075"/>
                    </a:cubicBezTo>
                    <a:close/>
                    <a:moveTo>
                      <a:pt x="18899" y="8774"/>
                    </a:moveTo>
                    <a:lnTo>
                      <a:pt x="18899" y="6075"/>
                    </a:lnTo>
                    <a:cubicBezTo>
                      <a:pt x="18899" y="2719"/>
                      <a:pt x="15274" y="0"/>
                      <a:pt x="10800" y="0"/>
                    </a:cubicBezTo>
                    <a:cubicBezTo>
                      <a:pt x="6325" y="0"/>
                      <a:pt x="2699" y="2719"/>
                      <a:pt x="2699" y="6075"/>
                    </a:cubicBezTo>
                    <a:lnTo>
                      <a:pt x="2699" y="8774"/>
                    </a:lnTo>
                    <a:cubicBezTo>
                      <a:pt x="1208" y="8774"/>
                      <a:pt x="0" y="9681"/>
                      <a:pt x="0" y="10800"/>
                    </a:cubicBezTo>
                    <a:lnTo>
                      <a:pt x="0" y="12825"/>
                    </a:lnTo>
                    <a:lnTo>
                      <a:pt x="0" y="13500"/>
                    </a:lnTo>
                    <a:lnTo>
                      <a:pt x="0" y="14850"/>
                    </a:lnTo>
                    <a:lnTo>
                      <a:pt x="0" y="15525"/>
                    </a:lnTo>
                    <a:cubicBezTo>
                      <a:pt x="0" y="18880"/>
                      <a:pt x="3625" y="21599"/>
                      <a:pt x="8099" y="21599"/>
                    </a:cubicBezTo>
                    <a:lnTo>
                      <a:pt x="13499" y="21599"/>
                    </a:lnTo>
                    <a:cubicBezTo>
                      <a:pt x="17974" y="21599"/>
                      <a:pt x="21600" y="18880"/>
                      <a:pt x="21600" y="15525"/>
                    </a:cubicBezTo>
                    <a:lnTo>
                      <a:pt x="21600" y="14850"/>
                    </a:lnTo>
                    <a:lnTo>
                      <a:pt x="21600" y="13500"/>
                    </a:lnTo>
                    <a:lnTo>
                      <a:pt x="21600" y="12825"/>
                    </a:lnTo>
                    <a:lnTo>
                      <a:pt x="21600" y="10800"/>
                    </a:lnTo>
                    <a:cubicBezTo>
                      <a:pt x="21600" y="9681"/>
                      <a:pt x="20391" y="8774"/>
                      <a:pt x="18899" y="8774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19050" tIns="19050" rIns="19050" bIns="19050" anchor="ctr"/>
              <a:lstStyle/>
              <a:p>
                <a:pPr algn="ctr" defTabSz="2286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5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sym typeface="Gill Sans" charset="0"/>
                </a:endParaRPr>
              </a:p>
            </p:txBody>
          </p:sp>
          <p:sp>
            <p:nvSpPr>
              <p:cNvPr id="64" name="AutoShape 116"/>
              <p:cNvSpPr/>
              <p:nvPr/>
            </p:nvSpPr>
            <p:spPr bwMode="auto">
              <a:xfrm>
                <a:off x="2784475" y="3786982"/>
                <a:ext cx="57944" cy="8731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38" y="0"/>
                      <a:pt x="0" y="3226"/>
                      <a:pt x="0" y="7201"/>
                    </a:cubicBezTo>
                    <a:cubicBezTo>
                      <a:pt x="0" y="9390"/>
                      <a:pt x="1798" y="13537"/>
                      <a:pt x="3601" y="16821"/>
                    </a:cubicBezTo>
                    <a:cubicBezTo>
                      <a:pt x="5070" y="19493"/>
                      <a:pt x="6916" y="21600"/>
                      <a:pt x="10800" y="21600"/>
                    </a:cubicBezTo>
                    <a:cubicBezTo>
                      <a:pt x="15016" y="21600"/>
                      <a:pt x="16529" y="19514"/>
                      <a:pt x="18003" y="16858"/>
                    </a:cubicBezTo>
                    <a:cubicBezTo>
                      <a:pt x="19828" y="13567"/>
                      <a:pt x="21600" y="9397"/>
                      <a:pt x="21600" y="7201"/>
                    </a:cubicBezTo>
                    <a:cubicBezTo>
                      <a:pt x="21600" y="3226"/>
                      <a:pt x="16761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19050" tIns="19050" rIns="19050" bIns="19050" anchor="ctr"/>
              <a:lstStyle/>
              <a:p>
                <a:pPr algn="ctr" defTabSz="2286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5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sym typeface="Gill Sans" charset="0"/>
                </a:endParaRPr>
              </a:p>
            </p:txBody>
          </p:sp>
        </p:grpSp>
      </p:grpSp>
      <p:grpSp>
        <p:nvGrpSpPr>
          <p:cNvPr id="2" name="Group 1"/>
          <p:cNvGrpSpPr/>
          <p:nvPr/>
        </p:nvGrpSpPr>
        <p:grpSpPr>
          <a:xfrm>
            <a:off x="804545" y="2860040"/>
            <a:ext cx="2451100" cy="1983740"/>
            <a:chOff x="830135" y="2664372"/>
            <a:chExt cx="2621724" cy="2375414"/>
          </a:xfrm>
        </p:grpSpPr>
        <p:sp>
          <p:nvSpPr>
            <p:cNvPr id="8" name="Rectangle: Rounded Corners 7"/>
            <p:cNvSpPr/>
            <p:nvPr/>
          </p:nvSpPr>
          <p:spPr>
            <a:xfrm>
              <a:off x="830135" y="2664372"/>
              <a:ext cx="2621724" cy="2375414"/>
            </a:xfrm>
            <a:prstGeom prst="roundRect">
              <a:avLst>
                <a:gd name="adj" fmla="val 1588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dist="254000" dir="5400000" sx="90000" sy="90000" algn="t" rotWithShape="0">
                <a:schemeClr val="tx1">
                  <a:lumMod val="95000"/>
                  <a:lumOff val="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500" b="1" dirty="0">
                  <a:solidFill>
                    <a:schemeClr val="bg1">
                      <a:lumMod val="95000"/>
                      <a:alpha val="60000"/>
                    </a:schemeClr>
                  </a:solidFill>
                  <a:latin typeface="Segoe UI" pitchFamily="34" charset="0"/>
                  <a:cs typeface="Segoe UI" pitchFamily="34" charset="0"/>
                </a:rPr>
                <a:t>01</a:t>
              </a:r>
              <a:endParaRPr lang="id-ID" sz="11500" b="1" dirty="0">
                <a:solidFill>
                  <a:schemeClr val="bg1">
                    <a:lumMod val="95000"/>
                    <a:alpha val="60000"/>
                  </a:schemeClr>
                </a:solidFill>
                <a:latin typeface="Segoe UI" pitchFamily="34" charset="0"/>
                <a:cs typeface="Segoe UI" pitchFamily="34" charset="0"/>
              </a:endParaRPr>
            </a:p>
          </p:txBody>
        </p:sp>
        <p:grpSp>
          <p:nvGrpSpPr>
            <p:cNvPr id="66" name="Group 65"/>
            <p:cNvGrpSpPr/>
            <p:nvPr/>
          </p:nvGrpSpPr>
          <p:grpSpPr>
            <a:xfrm>
              <a:off x="1045044" y="3156383"/>
              <a:ext cx="2190638" cy="1453838"/>
              <a:chOff x="1045043" y="3248359"/>
              <a:chExt cx="2190638" cy="1453838"/>
            </a:xfrm>
          </p:grpSpPr>
          <p:grpSp>
            <p:nvGrpSpPr>
              <p:cNvPr id="10" name="Group 9"/>
              <p:cNvGrpSpPr/>
              <p:nvPr/>
            </p:nvGrpSpPr>
            <p:grpSpPr>
              <a:xfrm>
                <a:off x="1045043" y="3741899"/>
                <a:ext cx="2190638" cy="960298"/>
                <a:chOff x="3859563" y="1452337"/>
                <a:chExt cx="1830434" cy="802397"/>
              </a:xfrm>
            </p:grpSpPr>
            <p:sp>
              <p:nvSpPr>
                <p:cNvPr id="11" name="Rectangle 10"/>
                <p:cNvSpPr/>
                <p:nvPr/>
              </p:nvSpPr>
              <p:spPr>
                <a:xfrm>
                  <a:off x="4090972" y="1452337"/>
                  <a:ext cx="1368678" cy="337370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US" sz="1600" b="1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Segoe UI" pitchFamily="34" charset="0"/>
                      <a:cs typeface="Segoe UI" pitchFamily="34" charset="0"/>
                    </a:rPr>
                    <a:t>Project One</a:t>
                  </a:r>
                  <a:endParaRPr lang="en-US" sz="1600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Segoe UI" pitchFamily="34" charset="0"/>
                    <a:cs typeface="Segoe UI" pitchFamily="34" charset="0"/>
                  </a:endParaRPr>
                </a:p>
              </p:txBody>
            </p:sp>
            <p:sp>
              <p:nvSpPr>
                <p:cNvPr id="12" name="Rectangle 11"/>
                <p:cNvSpPr/>
                <p:nvPr/>
              </p:nvSpPr>
              <p:spPr>
                <a:xfrm>
                  <a:off x="3859563" y="1830957"/>
                  <a:ext cx="1830434" cy="423777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ctr">
                    <a:lnSpc>
                      <a:spcPct val="120000"/>
                    </a:lnSpc>
                  </a:pPr>
                  <a:r>
                    <a:rPr lang="en-US" b="1" dirty="0">
                      <a:solidFill>
                        <a:schemeClr val="bg1">
                          <a:lumMod val="65000"/>
                        </a:schemeClr>
                      </a:solidFill>
                      <a:latin typeface="微软雅黑" pitchFamily="34" charset="-122"/>
                      <a:ea typeface="微软雅黑" pitchFamily="34" charset="-122"/>
                      <a:cs typeface="Segoe UI Light" pitchFamily="34" charset="0"/>
                    </a:rPr>
                    <a:t>川崎系统介绍</a:t>
                  </a:r>
                  <a:endParaRPr lang="en-US" b="1" dirty="0">
                    <a:solidFill>
                      <a:schemeClr val="bg1">
                        <a:lumMod val="65000"/>
                      </a:schemeClr>
                    </a:solidFill>
                    <a:latin typeface="微软雅黑" pitchFamily="34" charset="-122"/>
                    <a:ea typeface="微软雅黑" pitchFamily="34" charset="-122"/>
                    <a:cs typeface="Segoe UI Light" pitchFamily="34" charset="0"/>
                  </a:endParaRPr>
                </a:p>
              </p:txBody>
            </p:sp>
          </p:grpSp>
          <p:sp>
            <p:nvSpPr>
              <p:cNvPr id="65" name="AutoShape 117"/>
              <p:cNvSpPr/>
              <p:nvPr/>
            </p:nvSpPr>
            <p:spPr bwMode="auto">
              <a:xfrm>
                <a:off x="1908825" y="3248359"/>
                <a:ext cx="464344" cy="348456"/>
              </a:xfrm>
              <a:custGeom>
                <a:avLst/>
                <a:gdLst>
                  <a:gd name="T0" fmla="+- 0 10799 1"/>
                  <a:gd name="T1" fmla="*/ T0 w 21596"/>
                  <a:gd name="T2" fmla="*/ 10800 h 21600"/>
                  <a:gd name="T3" fmla="+- 0 10799 1"/>
                  <a:gd name="T4" fmla="*/ T3 w 21596"/>
                  <a:gd name="T5" fmla="*/ 10800 h 21600"/>
                  <a:gd name="T6" fmla="+- 0 10799 1"/>
                  <a:gd name="T7" fmla="*/ T6 w 21596"/>
                  <a:gd name="T8" fmla="*/ 10800 h 21600"/>
                  <a:gd name="T9" fmla="+- 0 10799 1"/>
                  <a:gd name="T10" fmla="*/ T9 w 21596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596" h="21600">
                    <a:moveTo>
                      <a:pt x="4511" y="2151"/>
                    </a:moveTo>
                    <a:lnTo>
                      <a:pt x="6064" y="3877"/>
                    </a:lnTo>
                    <a:lnTo>
                      <a:pt x="4246" y="6302"/>
                    </a:lnTo>
                    <a:lnTo>
                      <a:pt x="1353" y="6302"/>
                    </a:lnTo>
                    <a:cubicBezTo>
                      <a:pt x="1353" y="6302"/>
                      <a:pt x="4511" y="2151"/>
                      <a:pt x="4511" y="2151"/>
                    </a:cubicBezTo>
                    <a:close/>
                    <a:moveTo>
                      <a:pt x="17348" y="6302"/>
                    </a:moveTo>
                    <a:lnTo>
                      <a:pt x="15531" y="3877"/>
                    </a:lnTo>
                    <a:lnTo>
                      <a:pt x="17082" y="2153"/>
                    </a:lnTo>
                    <a:lnTo>
                      <a:pt x="20191" y="6302"/>
                    </a:lnTo>
                    <a:cubicBezTo>
                      <a:pt x="20191" y="6302"/>
                      <a:pt x="17348" y="6302"/>
                      <a:pt x="17348" y="6302"/>
                    </a:cubicBezTo>
                    <a:close/>
                    <a:moveTo>
                      <a:pt x="17264" y="7202"/>
                    </a:moveTo>
                    <a:lnTo>
                      <a:pt x="19663" y="7202"/>
                    </a:lnTo>
                    <a:lnTo>
                      <a:pt x="13021" y="16638"/>
                    </a:lnTo>
                    <a:cubicBezTo>
                      <a:pt x="13021" y="16638"/>
                      <a:pt x="17264" y="7202"/>
                      <a:pt x="17264" y="7202"/>
                    </a:cubicBezTo>
                    <a:close/>
                    <a:moveTo>
                      <a:pt x="8574" y="16637"/>
                    </a:moveTo>
                    <a:lnTo>
                      <a:pt x="1933" y="7202"/>
                    </a:lnTo>
                    <a:lnTo>
                      <a:pt x="4330" y="7202"/>
                    </a:lnTo>
                    <a:cubicBezTo>
                      <a:pt x="4330" y="7202"/>
                      <a:pt x="8574" y="16637"/>
                      <a:pt x="8574" y="16637"/>
                    </a:cubicBezTo>
                    <a:close/>
                    <a:moveTo>
                      <a:pt x="8429" y="7202"/>
                    </a:moveTo>
                    <a:lnTo>
                      <a:pt x="10084" y="18249"/>
                    </a:lnTo>
                    <a:lnTo>
                      <a:pt x="5117" y="7202"/>
                    </a:lnTo>
                    <a:cubicBezTo>
                      <a:pt x="5117" y="7202"/>
                      <a:pt x="8429" y="7202"/>
                      <a:pt x="8429" y="7202"/>
                    </a:cubicBezTo>
                    <a:close/>
                    <a:moveTo>
                      <a:pt x="6584" y="4456"/>
                    </a:moveTo>
                    <a:lnTo>
                      <a:pt x="8246" y="6302"/>
                    </a:lnTo>
                    <a:lnTo>
                      <a:pt x="5200" y="6302"/>
                    </a:lnTo>
                    <a:cubicBezTo>
                      <a:pt x="5200" y="6302"/>
                      <a:pt x="6584" y="4456"/>
                      <a:pt x="6584" y="4456"/>
                    </a:cubicBezTo>
                    <a:close/>
                    <a:moveTo>
                      <a:pt x="6543" y="3238"/>
                    </a:moveTo>
                    <a:lnTo>
                      <a:pt x="5250" y="1800"/>
                    </a:lnTo>
                    <a:lnTo>
                      <a:pt x="7621" y="1800"/>
                    </a:lnTo>
                    <a:cubicBezTo>
                      <a:pt x="7621" y="1800"/>
                      <a:pt x="6543" y="3238"/>
                      <a:pt x="6543" y="3238"/>
                    </a:cubicBezTo>
                    <a:close/>
                    <a:moveTo>
                      <a:pt x="10797" y="3466"/>
                    </a:moveTo>
                    <a:lnTo>
                      <a:pt x="9299" y="1800"/>
                    </a:lnTo>
                    <a:lnTo>
                      <a:pt x="12296" y="1800"/>
                    </a:lnTo>
                    <a:cubicBezTo>
                      <a:pt x="12296" y="1800"/>
                      <a:pt x="10797" y="3466"/>
                      <a:pt x="10797" y="3466"/>
                    </a:cubicBezTo>
                    <a:close/>
                    <a:moveTo>
                      <a:pt x="13974" y="1800"/>
                    </a:moveTo>
                    <a:lnTo>
                      <a:pt x="16345" y="1800"/>
                    </a:lnTo>
                    <a:lnTo>
                      <a:pt x="15052" y="3238"/>
                    </a:lnTo>
                    <a:cubicBezTo>
                      <a:pt x="15052" y="3238"/>
                      <a:pt x="13974" y="1800"/>
                      <a:pt x="13974" y="1800"/>
                    </a:cubicBezTo>
                    <a:close/>
                    <a:moveTo>
                      <a:pt x="13349" y="6302"/>
                    </a:moveTo>
                    <a:lnTo>
                      <a:pt x="15011" y="4456"/>
                    </a:lnTo>
                    <a:lnTo>
                      <a:pt x="16394" y="6302"/>
                    </a:lnTo>
                    <a:cubicBezTo>
                      <a:pt x="16394" y="6302"/>
                      <a:pt x="13349" y="6302"/>
                      <a:pt x="13349" y="6302"/>
                    </a:cubicBezTo>
                    <a:close/>
                    <a:moveTo>
                      <a:pt x="13166" y="7202"/>
                    </a:moveTo>
                    <a:lnTo>
                      <a:pt x="16478" y="7202"/>
                    </a:lnTo>
                    <a:lnTo>
                      <a:pt x="11511" y="18249"/>
                    </a:lnTo>
                    <a:cubicBezTo>
                      <a:pt x="11511" y="18249"/>
                      <a:pt x="13166" y="7202"/>
                      <a:pt x="13166" y="7202"/>
                    </a:cubicBezTo>
                    <a:close/>
                    <a:moveTo>
                      <a:pt x="12478" y="7202"/>
                    </a:moveTo>
                    <a:lnTo>
                      <a:pt x="10797" y="18414"/>
                    </a:lnTo>
                    <a:lnTo>
                      <a:pt x="9117" y="7202"/>
                    </a:lnTo>
                    <a:cubicBezTo>
                      <a:pt x="9117" y="7202"/>
                      <a:pt x="12478" y="7202"/>
                      <a:pt x="12478" y="7202"/>
                    </a:cubicBezTo>
                    <a:close/>
                    <a:moveTo>
                      <a:pt x="8773" y="5716"/>
                    </a:moveTo>
                    <a:lnTo>
                      <a:pt x="7064" y="3817"/>
                    </a:lnTo>
                    <a:lnTo>
                      <a:pt x="8426" y="2000"/>
                    </a:lnTo>
                    <a:lnTo>
                      <a:pt x="10270" y="4051"/>
                    </a:lnTo>
                    <a:cubicBezTo>
                      <a:pt x="10270" y="4051"/>
                      <a:pt x="8773" y="5716"/>
                      <a:pt x="8773" y="5716"/>
                    </a:cubicBezTo>
                    <a:close/>
                    <a:moveTo>
                      <a:pt x="11325" y="4051"/>
                    </a:moveTo>
                    <a:lnTo>
                      <a:pt x="13169" y="2000"/>
                    </a:lnTo>
                    <a:lnTo>
                      <a:pt x="14531" y="3817"/>
                    </a:lnTo>
                    <a:lnTo>
                      <a:pt x="12822" y="5716"/>
                    </a:lnTo>
                    <a:cubicBezTo>
                      <a:pt x="12822" y="5716"/>
                      <a:pt x="11325" y="4051"/>
                      <a:pt x="11325" y="4051"/>
                    </a:cubicBezTo>
                    <a:close/>
                    <a:moveTo>
                      <a:pt x="12296" y="6302"/>
                    </a:moveTo>
                    <a:lnTo>
                      <a:pt x="9299" y="6302"/>
                    </a:lnTo>
                    <a:lnTo>
                      <a:pt x="10797" y="4638"/>
                    </a:lnTo>
                    <a:cubicBezTo>
                      <a:pt x="10797" y="4638"/>
                      <a:pt x="12296" y="6302"/>
                      <a:pt x="12296" y="6302"/>
                    </a:cubicBezTo>
                    <a:close/>
                    <a:moveTo>
                      <a:pt x="21200" y="5102"/>
                    </a:moveTo>
                    <a:lnTo>
                      <a:pt x="17771" y="527"/>
                    </a:lnTo>
                    <a:cubicBezTo>
                      <a:pt x="17518" y="189"/>
                      <a:pt x="17176" y="0"/>
                      <a:pt x="16817" y="0"/>
                    </a:cubicBezTo>
                    <a:lnTo>
                      <a:pt x="4779" y="0"/>
                    </a:lnTo>
                    <a:cubicBezTo>
                      <a:pt x="4420" y="0"/>
                      <a:pt x="4077" y="189"/>
                      <a:pt x="3824" y="527"/>
                    </a:cubicBezTo>
                    <a:lnTo>
                      <a:pt x="395" y="5102"/>
                    </a:lnTo>
                    <a:cubicBezTo>
                      <a:pt x="131" y="5455"/>
                      <a:pt x="-1" y="5921"/>
                      <a:pt x="-1" y="6387"/>
                    </a:cubicBezTo>
                    <a:cubicBezTo>
                      <a:pt x="1" y="6810"/>
                      <a:pt x="114" y="7233"/>
                      <a:pt x="341" y="7573"/>
                    </a:cubicBezTo>
                    <a:lnTo>
                      <a:pt x="9788" y="20995"/>
                    </a:lnTo>
                    <a:cubicBezTo>
                      <a:pt x="10045" y="21379"/>
                      <a:pt x="10412" y="21599"/>
                      <a:pt x="10797" y="21599"/>
                    </a:cubicBezTo>
                    <a:cubicBezTo>
                      <a:pt x="11183" y="21599"/>
                      <a:pt x="11550" y="21379"/>
                      <a:pt x="11807" y="20995"/>
                    </a:cubicBezTo>
                    <a:lnTo>
                      <a:pt x="21255" y="7573"/>
                    </a:lnTo>
                    <a:cubicBezTo>
                      <a:pt x="21485" y="7226"/>
                      <a:pt x="21598" y="6791"/>
                      <a:pt x="21595" y="6359"/>
                    </a:cubicBezTo>
                    <a:cubicBezTo>
                      <a:pt x="21593" y="5902"/>
                      <a:pt x="21459" y="5449"/>
                      <a:pt x="21200" y="5102"/>
                    </a:cubicBezTo>
                  </a:path>
                </a:pathLst>
              </a:custGeom>
              <a:gradFill>
                <a:gsLst>
                  <a:gs pos="0">
                    <a:schemeClr val="accent1"/>
                  </a:gs>
                  <a:gs pos="100000">
                    <a:schemeClr val="accent5"/>
                  </a:gs>
                </a:gsLst>
                <a:lin ang="3600000" scaled="0"/>
              </a:gradFill>
              <a:ln>
                <a:noFill/>
              </a:ln>
              <a:effectLst/>
            </p:spPr>
            <p:txBody>
              <a:bodyPr lIns="19050" tIns="19050" rIns="19050" bIns="19050" anchor="ctr"/>
              <a:lstStyle/>
              <a:p>
                <a:pPr algn="ctr" defTabSz="2286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5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sym typeface="Gill Sans" charset="0"/>
                </a:endParaRPr>
              </a:p>
            </p:txBody>
          </p:sp>
        </p:grpSp>
      </p:grpSp>
      <p:sp>
        <p:nvSpPr>
          <p:cNvPr id="13" name="Rectangle 11"/>
          <p:cNvSpPr/>
          <p:nvPr/>
        </p:nvSpPr>
        <p:spPr>
          <a:xfrm>
            <a:off x="3682597" y="4019933"/>
            <a:ext cx="2131902" cy="755650"/>
          </a:xfrm>
          <a:prstGeom prst="rect">
            <a:avLst/>
          </a:prstGeom>
        </p:spPr>
        <p:txBody>
          <a:bodyPr wrap="square">
            <a:spAutoFit/>
          </a:bodyPr>
          <a:p>
            <a:pPr algn="ctr">
              <a:lnSpc>
                <a:spcPct val="120000"/>
              </a:lnSpc>
            </a:pPr>
            <a:r>
              <a:rPr lang="en-US" b="1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  <a:cs typeface="Segoe UI Light" pitchFamily="34" charset="0"/>
              </a:rPr>
              <a:t>工作环境及内容介绍</a:t>
            </a:r>
            <a:endParaRPr lang="en-US" b="1" dirty="0">
              <a:solidFill>
                <a:schemeClr val="bg1">
                  <a:lumMod val="65000"/>
                </a:schemeClr>
              </a:solidFill>
              <a:latin typeface="微软雅黑" pitchFamily="34" charset="-122"/>
              <a:ea typeface="微软雅黑" pitchFamily="34" charset="-122"/>
              <a:cs typeface="Segoe UI Light" pitchFamily="34" charset="0"/>
            </a:endParaRPr>
          </a:p>
        </p:txBody>
      </p:sp>
      <p:sp>
        <p:nvSpPr>
          <p:cNvPr id="14" name="Rectangle 11"/>
          <p:cNvSpPr/>
          <p:nvPr/>
        </p:nvSpPr>
        <p:spPr>
          <a:xfrm>
            <a:off x="9014692" y="4101213"/>
            <a:ext cx="2131902" cy="423545"/>
          </a:xfrm>
          <a:prstGeom prst="rect">
            <a:avLst/>
          </a:prstGeom>
        </p:spPr>
        <p:txBody>
          <a:bodyPr wrap="square">
            <a:spAutoFit/>
          </a:bodyPr>
          <a:p>
            <a:pPr algn="ctr">
              <a:lnSpc>
                <a:spcPct val="120000"/>
              </a:lnSpc>
            </a:pPr>
            <a:r>
              <a:rPr lang="en-US" b="1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  <a:cs typeface="Segoe UI Light" pitchFamily="34" charset="0"/>
              </a:rPr>
              <a:t>川</a:t>
            </a:r>
            <a:r>
              <a:rPr lang="zh-CN" altLang="en-US" b="1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  <a:cs typeface="Segoe UI Light" pitchFamily="34" charset="0"/>
              </a:rPr>
              <a:t>薪资待遇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微软雅黑" pitchFamily="34" charset="-122"/>
              <a:ea typeface="微软雅黑" pitchFamily="34" charset="-122"/>
              <a:cs typeface="Segoe UI Light" pitchFamily="34" charset="0"/>
            </a:endParaRPr>
          </a:p>
        </p:txBody>
      </p:sp>
      <p:sp>
        <p:nvSpPr>
          <p:cNvPr id="15" name="Rectangle 11"/>
          <p:cNvSpPr/>
          <p:nvPr/>
        </p:nvSpPr>
        <p:spPr>
          <a:xfrm>
            <a:off x="6313402" y="4101213"/>
            <a:ext cx="2131902" cy="423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b="1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  <a:cs typeface="Segoe UI Light" pitchFamily="34" charset="0"/>
              </a:rPr>
              <a:t>公司产品介绍</a:t>
            </a:r>
            <a:endParaRPr lang="en-US" b="1" dirty="0">
              <a:solidFill>
                <a:schemeClr val="bg1">
                  <a:lumMod val="65000"/>
                </a:schemeClr>
              </a:solidFill>
              <a:latin typeface="微软雅黑" pitchFamily="34" charset="-122"/>
              <a:ea typeface="微软雅黑" pitchFamily="34" charset="-122"/>
              <a:cs typeface="Segoe UI Light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decel="10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decel="10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decel="10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decel="10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decel="10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Rectangle 60"/>
          <p:cNvSpPr/>
          <p:nvPr/>
        </p:nvSpPr>
        <p:spPr>
          <a:xfrm>
            <a:off x="8834705" y="1900855"/>
            <a:ext cx="2060584" cy="3139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dirty="0">
                <a:solidFill>
                  <a:schemeClr val="bg1"/>
                </a:solidFill>
                <a:latin typeface="Segoe UI" pitchFamily="34" charset="0"/>
                <a:ea typeface="Open Sans" pitchFamily="34" charset="0"/>
                <a:cs typeface="Segoe UI" pitchFamily="34" charset="0"/>
              </a:rPr>
              <a:t>Premium</a:t>
            </a:r>
            <a:endParaRPr lang="en-US" sz="1200" dirty="0">
              <a:solidFill>
                <a:schemeClr val="bg1"/>
              </a:solidFill>
              <a:latin typeface="Segoe UI" pitchFamily="34" charset="0"/>
              <a:ea typeface="Open Sans" pitchFamily="34" charset="0"/>
              <a:cs typeface="Segoe UI" pitchFamily="34" charset="0"/>
            </a:endParaRPr>
          </a:p>
        </p:txBody>
      </p:sp>
      <p:sp>
        <p:nvSpPr>
          <p:cNvPr id="62" name="Rectangle 61"/>
          <p:cNvSpPr/>
          <p:nvPr/>
        </p:nvSpPr>
        <p:spPr>
          <a:xfrm>
            <a:off x="8959079" y="2166021"/>
            <a:ext cx="1811835" cy="8965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id-ID" sz="2400" b="1" dirty="0">
                <a:solidFill>
                  <a:schemeClr val="bg1"/>
                </a:solidFill>
                <a:latin typeface="Segoe UI" pitchFamily="34" charset="0"/>
                <a:ea typeface="Open Sans" pitchFamily="34" charset="0"/>
                <a:cs typeface="Segoe UI" pitchFamily="34" charset="0"/>
              </a:rPr>
              <a:t>￥</a:t>
            </a:r>
            <a:r>
              <a:rPr lang="en-US" sz="4800" b="1" dirty="0">
                <a:solidFill>
                  <a:schemeClr val="bg1"/>
                </a:solidFill>
                <a:latin typeface="Segoe UI" pitchFamily="34" charset="0"/>
                <a:ea typeface="Open Sans" pitchFamily="34" charset="0"/>
                <a:cs typeface="Segoe UI" pitchFamily="34" charset="0"/>
              </a:rPr>
              <a:t>79</a:t>
            </a:r>
            <a:r>
              <a:rPr lang="id-ID" sz="2400" b="1" dirty="0">
                <a:solidFill>
                  <a:schemeClr val="bg1"/>
                </a:solidFill>
                <a:latin typeface="Segoe UI" pitchFamily="34" charset="0"/>
                <a:ea typeface="Open Sans" pitchFamily="34" charset="0"/>
                <a:cs typeface="Segoe UI" pitchFamily="34" charset="0"/>
              </a:rPr>
              <a:t>,</a:t>
            </a:r>
            <a:r>
              <a:rPr lang="en-US" sz="2400" b="1" dirty="0">
                <a:solidFill>
                  <a:schemeClr val="bg1"/>
                </a:solidFill>
                <a:latin typeface="Segoe UI" pitchFamily="34" charset="0"/>
                <a:ea typeface="Open Sans" pitchFamily="34" charset="0"/>
                <a:cs typeface="Segoe UI" pitchFamily="34" charset="0"/>
              </a:rPr>
              <a:t>99</a:t>
            </a:r>
            <a:endParaRPr lang="en-US" sz="2400" b="1" dirty="0">
              <a:solidFill>
                <a:schemeClr val="bg1"/>
              </a:solidFill>
              <a:latin typeface="Segoe UI" pitchFamily="34" charset="0"/>
              <a:ea typeface="Open Sans" pitchFamily="34" charset="0"/>
              <a:cs typeface="Segoe UI" pitchFamily="34" charset="0"/>
            </a:endParaRPr>
          </a:p>
        </p:txBody>
      </p:sp>
      <p:sp>
        <p:nvSpPr>
          <p:cNvPr id="98" name="Rectangle 97"/>
          <p:cNvSpPr/>
          <p:nvPr/>
        </p:nvSpPr>
        <p:spPr>
          <a:xfrm>
            <a:off x="249764" y="84929"/>
            <a:ext cx="3857930" cy="13220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4000" dirty="0">
                <a:gradFill>
                  <a:gsLst>
                    <a:gs pos="0">
                      <a:schemeClr val="accent1"/>
                    </a:gs>
                    <a:gs pos="100000">
                      <a:schemeClr val="accent5"/>
                    </a:gs>
                  </a:gsLst>
                  <a:lin ang="0" scaled="0"/>
                </a:gradFill>
                <a:latin typeface="Segoe UI" pitchFamily="34" charset="0"/>
                <a:cs typeface="Segoe UI" pitchFamily="34" charset="0"/>
              </a:rPr>
              <a:t>企业情况概述</a:t>
            </a:r>
            <a:r>
              <a:rPr lang="en-US" sz="4000" dirty="0">
                <a:solidFill>
                  <a:schemeClr val="bg1"/>
                </a:solidFill>
                <a:latin typeface="Segoe UI" pitchFamily="34" charset="0"/>
                <a:cs typeface="Segoe UI" pitchFamily="34" charset="0"/>
              </a:rPr>
              <a:t>Pricing Plan</a:t>
            </a:r>
            <a:endParaRPr lang="en-US" sz="4000" dirty="0">
              <a:solidFill>
                <a:schemeClr val="bg1"/>
              </a:solidFill>
              <a:latin typeface="Segoe UI" pitchFamily="34" charset="0"/>
              <a:cs typeface="Segoe UI" pitchFamily="34" charset="0"/>
            </a:endParaRPr>
          </a:p>
        </p:txBody>
      </p:sp>
      <p:sp>
        <p:nvSpPr>
          <p:cNvPr id="99" name="Rectangle 98"/>
          <p:cNvSpPr/>
          <p:nvPr/>
        </p:nvSpPr>
        <p:spPr>
          <a:xfrm>
            <a:off x="4385301" y="319788"/>
            <a:ext cx="211416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Segoe UI Light" pitchFamily="34" charset="0"/>
                <a:cs typeface="Segoe UI Light" pitchFamily="34" charset="0"/>
              </a:rPr>
              <a:t>Creative 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Segoe UI Light" pitchFamily="34" charset="0"/>
                <a:cs typeface="Segoe UI Light" pitchFamily="34" charset="0"/>
              </a:rPr>
              <a:t>未来科技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Segoe UI Light" pitchFamily="34" charset="0"/>
              <a:cs typeface="Segoe UI Light" pitchFamily="34" charset="0"/>
            </a:endParaRPr>
          </a:p>
        </p:txBody>
      </p:sp>
      <p:sp>
        <p:nvSpPr>
          <p:cNvPr id="108" name="Rectangle: Rounded Corners 107"/>
          <p:cNvSpPr/>
          <p:nvPr/>
        </p:nvSpPr>
        <p:spPr>
          <a:xfrm>
            <a:off x="77615" y="6400799"/>
            <a:ext cx="1906728" cy="352206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5"/>
              </a:gs>
            </a:gsLst>
            <a:lin ang="0" scaled="0"/>
          </a:gradFill>
          <a:ln>
            <a:noFill/>
          </a:ln>
          <a:effectLst>
            <a:outerShdw blurRad="381000" dist="63500" dir="5400000" algn="t" rotWithShape="0">
              <a:schemeClr val="tx1">
                <a:lumMod val="85000"/>
                <a:lumOff val="1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latin typeface="Segoe UI" pitchFamily="34" charset="0"/>
                <a:cs typeface="Segoe UI" pitchFamily="34" charset="0"/>
              </a:rPr>
              <a:t>Purchase Now</a:t>
            </a:r>
            <a:endParaRPr lang="id-ID" sz="1100" dirty="0">
              <a:latin typeface="Segoe UI" pitchFamily="34" charset="0"/>
              <a:cs typeface="Segoe UI" pitchFamily="34" charset="0"/>
            </a:endParaRPr>
          </a:p>
        </p:txBody>
      </p:sp>
      <p:sp>
        <p:nvSpPr>
          <p:cNvPr id="109" name="Rectangle: Rounded Corners 108"/>
          <p:cNvSpPr/>
          <p:nvPr/>
        </p:nvSpPr>
        <p:spPr>
          <a:xfrm>
            <a:off x="10179728" y="85249"/>
            <a:ext cx="1906728" cy="352206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5"/>
              </a:gs>
            </a:gsLst>
            <a:lin ang="0" scaled="0"/>
          </a:gradFill>
          <a:ln>
            <a:noFill/>
          </a:ln>
          <a:effectLst>
            <a:outerShdw blurRad="381000" dist="63500" dir="5400000" sx="90000" sy="90000" algn="t" rotWithShape="0">
              <a:schemeClr val="bg1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latin typeface="Segoe UI" pitchFamily="34" charset="0"/>
                <a:cs typeface="Segoe UI" pitchFamily="34" charset="0"/>
              </a:rPr>
              <a:t>Purchase Now</a:t>
            </a:r>
            <a:endParaRPr lang="id-ID" sz="1100" dirty="0">
              <a:latin typeface="Segoe UI" pitchFamily="34" charset="0"/>
              <a:cs typeface="Segoe UI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275580" y="821690"/>
            <a:ext cx="6916420" cy="53543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endParaRPr lang="zh-CN" altLang="en-US" dirty="0" smtClean="0"/>
          </a:p>
          <a:p>
            <a:r>
              <a:rPr lang="zh-CN" altLang="en-US" dirty="0" smtClean="0"/>
              <a:t>       川崎精密机械（苏州）有限公司是由日本川崎重工业株式会社</a:t>
            </a:r>
            <a:r>
              <a:rPr lang="en-US" dirty="0" smtClean="0"/>
              <a:t>100%</a:t>
            </a:r>
            <a:r>
              <a:rPr lang="zh-CN" altLang="en-US" dirty="0" smtClean="0"/>
              <a:t>投资的子公司，公司成立于</a:t>
            </a:r>
            <a:r>
              <a:rPr lang="en-US" dirty="0" smtClean="0"/>
              <a:t>2005</a:t>
            </a:r>
            <a:r>
              <a:rPr lang="zh-CN" altLang="en-US" dirty="0" smtClean="0"/>
              <a:t>年</a:t>
            </a:r>
            <a:r>
              <a:rPr lang="en-US" dirty="0" smtClean="0"/>
              <a:t>12</a:t>
            </a:r>
            <a:r>
              <a:rPr lang="zh-CN" altLang="en-US" dirty="0" smtClean="0"/>
              <a:t>月，坐落于美丽的苏州市高新区，公司注册资本</a:t>
            </a:r>
            <a:r>
              <a:rPr lang="en-US" dirty="0" smtClean="0"/>
              <a:t>30</a:t>
            </a:r>
            <a:r>
              <a:rPr lang="zh-CN" altLang="en-US" dirty="0" smtClean="0"/>
              <a:t>亿日元，总投资额</a:t>
            </a:r>
            <a:r>
              <a:rPr lang="en-US" dirty="0" smtClean="0"/>
              <a:t>80</a:t>
            </a:r>
            <a:r>
              <a:rPr lang="zh-CN" altLang="en-US" dirty="0" smtClean="0"/>
              <a:t>亿日元，主要从事工程机械用液压泵和马达以及工业用机器人的制造及销售，</a:t>
            </a:r>
            <a:r>
              <a:rPr lang="zh-CN" altLang="en-US" dirty="0" smtClean="0">
                <a:solidFill>
                  <a:srgbClr val="FF0000"/>
                </a:solidFill>
              </a:rPr>
              <a:t>“川崎品牌”的工程机械用液压泵名列全球销量第一</a:t>
            </a:r>
            <a:r>
              <a:rPr lang="zh-CN" altLang="en-US" dirty="0" smtClean="0"/>
              <a:t>，自</a:t>
            </a:r>
            <a:r>
              <a:rPr lang="en-US" dirty="0" smtClean="0"/>
              <a:t>2015</a:t>
            </a:r>
            <a:r>
              <a:rPr lang="zh-CN" altLang="en-US" dirty="0" smtClean="0"/>
              <a:t>年</a:t>
            </a:r>
            <a:r>
              <a:rPr lang="en-US" dirty="0" smtClean="0"/>
              <a:t>7</a:t>
            </a:r>
            <a:r>
              <a:rPr lang="zh-CN" altLang="en-US" dirty="0" smtClean="0"/>
              <a:t>月起开始生产全球销售居于领先地位的“川崎品牌”的工业用机器人。公司现有在职职工</a:t>
            </a:r>
            <a:r>
              <a:rPr lang="en-US" dirty="0" smtClean="0"/>
              <a:t>170</a:t>
            </a:r>
            <a:r>
              <a:rPr lang="zh-CN" altLang="en-US" dirty="0" smtClean="0"/>
              <a:t>名，总占地面积</a:t>
            </a:r>
            <a:r>
              <a:rPr lang="en-US" dirty="0" smtClean="0"/>
              <a:t>91800</a:t>
            </a:r>
            <a:r>
              <a:rPr lang="zh-CN" altLang="en-US" dirty="0" smtClean="0"/>
              <a:t>㎡，其中工业用机器人车间建筑面积</a:t>
            </a:r>
            <a:r>
              <a:rPr lang="en-US" dirty="0" smtClean="0"/>
              <a:t>11700</a:t>
            </a:r>
            <a:r>
              <a:rPr lang="zh-CN" altLang="en-US" dirty="0" smtClean="0"/>
              <a:t>㎡。</a:t>
            </a:r>
            <a:endParaRPr lang="zh-CN" altLang="en-US" dirty="0" smtClean="0"/>
          </a:p>
          <a:p>
            <a:r>
              <a:rPr lang="zh-CN" altLang="en-US" dirty="0" smtClean="0"/>
              <a:t>       机器人产业作为高度智能制造业的代表，是推动制造</a:t>
            </a:r>
            <a:endParaRPr lang="en-US" altLang="zh-CN" dirty="0" smtClean="0"/>
          </a:p>
          <a:p>
            <a:r>
              <a:rPr lang="zh-CN" altLang="en-US" dirty="0" smtClean="0"/>
              <a:t>业产业升级的新动力。数据统计，</a:t>
            </a:r>
            <a:r>
              <a:rPr lang="en-US" dirty="0" smtClean="0"/>
              <a:t>2014</a:t>
            </a:r>
            <a:r>
              <a:rPr lang="zh-CN" altLang="en-US" dirty="0" smtClean="0"/>
              <a:t>年我国工业用</a:t>
            </a:r>
            <a:endParaRPr lang="en-US" altLang="zh-CN" dirty="0" smtClean="0"/>
          </a:p>
          <a:p>
            <a:r>
              <a:rPr lang="zh-CN" altLang="en-US" dirty="0" smtClean="0"/>
              <a:t>机器人销量达</a:t>
            </a:r>
            <a:r>
              <a:rPr lang="en-US" dirty="0" smtClean="0"/>
              <a:t>5.6</a:t>
            </a:r>
            <a:r>
              <a:rPr lang="zh-CN" altLang="en-US" dirty="0" smtClean="0"/>
              <a:t>万台，约占全球销量的四分之一，是</a:t>
            </a:r>
            <a:endParaRPr lang="en-US" altLang="zh-CN" dirty="0" smtClean="0"/>
          </a:p>
          <a:p>
            <a:r>
              <a:rPr lang="zh-CN" altLang="en-US" dirty="0" smtClean="0"/>
              <a:t>全球最大的工业用机器人消费市场。川崎重工自</a:t>
            </a:r>
            <a:r>
              <a:rPr lang="en-US" dirty="0" smtClean="0"/>
              <a:t>1969</a:t>
            </a:r>
            <a:endParaRPr lang="en-US" dirty="0" smtClean="0"/>
          </a:p>
          <a:p>
            <a:r>
              <a:rPr lang="zh-CN" altLang="en-US" dirty="0" smtClean="0"/>
              <a:t>年开始制造销售工业用机器人以来，就引领着机器技</a:t>
            </a:r>
            <a:endParaRPr lang="en-US" altLang="zh-CN" dirty="0" smtClean="0"/>
          </a:p>
          <a:p>
            <a:r>
              <a:rPr lang="zh-CN" altLang="en-US" dirty="0" smtClean="0"/>
              <a:t>术进步的潮流，在日本发挥着技术先驱的作用。本公</a:t>
            </a:r>
            <a:endParaRPr lang="en-US" altLang="zh-CN" dirty="0" smtClean="0"/>
          </a:p>
          <a:p>
            <a:r>
              <a:rPr lang="zh-CN" altLang="en-US" dirty="0" smtClean="0"/>
              <a:t>司依靠川崎重工高度的综合技术实力，引进了日本先</a:t>
            </a:r>
            <a:endParaRPr lang="en-US" altLang="zh-CN" dirty="0" smtClean="0"/>
          </a:p>
          <a:p>
            <a:r>
              <a:rPr lang="zh-CN" altLang="en-US" dirty="0" smtClean="0"/>
              <a:t>进的生产全自动生产线来生产世界先进的工业用机器</a:t>
            </a:r>
            <a:endParaRPr lang="en-US" altLang="zh-CN" dirty="0" smtClean="0"/>
          </a:p>
          <a:p>
            <a:r>
              <a:rPr lang="zh-CN" altLang="en-US" dirty="0" smtClean="0"/>
              <a:t>人。</a:t>
            </a:r>
            <a:r>
              <a:rPr lang="zh-CN" altLang="en-US" dirty="0" smtClean="0">
                <a:solidFill>
                  <a:srgbClr val="FF0000"/>
                </a:solidFill>
              </a:rPr>
              <a:t>本公司</a:t>
            </a:r>
            <a:r>
              <a:rPr lang="zh-CN" altLang="en-US" dirty="0" smtClean="0">
                <a:solidFill>
                  <a:srgbClr val="FF0000"/>
                </a:solidFill>
              </a:rPr>
              <a:t>达产后将年产</a:t>
            </a:r>
            <a:r>
              <a:rPr lang="en-US" dirty="0" smtClean="0">
                <a:solidFill>
                  <a:srgbClr val="FF0000"/>
                </a:solidFill>
              </a:rPr>
              <a:t>1</a:t>
            </a:r>
            <a:r>
              <a:rPr lang="zh-CN" altLang="en-US" dirty="0" smtClean="0">
                <a:solidFill>
                  <a:srgbClr val="FF0000"/>
                </a:solidFill>
              </a:rPr>
              <a:t>万台工业用机器人，产值将超过</a:t>
            </a:r>
            <a:r>
              <a:rPr lang="en-US" dirty="0" smtClean="0">
                <a:solidFill>
                  <a:srgbClr val="FF0000"/>
                </a:solidFill>
              </a:rPr>
              <a:t>10</a:t>
            </a:r>
            <a:r>
              <a:rPr lang="zh-CN" altLang="en-US" dirty="0" smtClean="0">
                <a:solidFill>
                  <a:srgbClr val="FF0000"/>
                </a:solidFill>
              </a:rPr>
              <a:t>亿元。</a:t>
            </a:r>
            <a:endParaRPr lang="zh-CN" altLang="en-US" dirty="0" smtClean="0">
              <a:solidFill>
                <a:srgbClr val="FF0000"/>
              </a:solidFill>
            </a:endParaRPr>
          </a:p>
          <a:p>
            <a:endParaRPr lang="zh-CN" altLang="en-US" dirty="0"/>
          </a:p>
        </p:txBody>
      </p:sp>
      <p:pic>
        <p:nvPicPr>
          <p:cNvPr id="5" name="Picture 2" descr="E:\9.9汇思\访问记录\川崎精密\全景.jpg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77470" y="723265"/>
            <a:ext cx="5005070" cy="2583180"/>
          </a:xfrm>
          <a:prstGeom prst="rect">
            <a:avLst/>
          </a:prstGeom>
          <a:noFill/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70" y="3401695"/>
            <a:ext cx="4976495" cy="290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10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10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10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10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" grpId="0"/>
      <p:bldP spid="62" grpId="0"/>
      <p:bldP spid="98" grpId="0"/>
      <p:bldP spid="99" grpId="0"/>
      <p:bldP spid="108" grpId="0" bldLvl="0" animBg="1"/>
      <p:bldP spid="109" grpId="0" bldLvl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flipH="1">
            <a:off x="-119380" y="760095"/>
            <a:ext cx="4793615" cy="105822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58775"/>
            <a:ext cx="11021695" cy="704342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72940" y="0"/>
            <a:ext cx="7351395" cy="6799580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1632585" y="238125"/>
            <a:ext cx="2615565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川崎领域及发展</a:t>
            </a:r>
            <a:endParaRPr lang="zh-CN" altLang="en-US" sz="280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flipH="1">
            <a:off x="-491490" y="619125"/>
            <a:ext cx="4793615" cy="105822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82270" y="-458470"/>
            <a:ext cx="11021695" cy="7043420"/>
          </a:xfrm>
          <a:prstGeom prst="rect">
            <a:avLst/>
          </a:prstGeom>
        </p:spPr>
      </p:pic>
      <p:pic>
        <p:nvPicPr>
          <p:cNvPr id="5" name="onlinevideo">
            <a:hlinkClick r:id="" action="ppaction://media"/>
          </p:cNvPr>
          <p:cNvPicPr/>
          <p:nvPr>
            <a:videoFile r:link="rId3"/>
            <p:extLst>
              <p:ext uri="{DAA4B4D4-6D71-4841-9C94-3DE7FCFB9230}">
                <p14:media xmlns:p14="http://schemas.microsoft.com/office/powerpoint/2010/main" r:link="rId4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3991610" y="42545"/>
            <a:ext cx="8200390" cy="6772275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1586865" y="527685"/>
            <a:ext cx="2132965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川崎机器人全景展</a:t>
            </a:r>
            <a:endParaRPr lang="zh-CN" altLang="en-US" sz="280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audio>
              <p:cMediaNode>
                <p:cTn id="2" fill="hold" display="1">
                  <p:stCondLst>
                    <p:cond delay="indefinite"/>
                  </p:stCondLst>
                  <p:endCondLst>
                    <p:cond evt="onNext">
                      <p:tgtEl>
                        <p:sldTgt/>
                      </p:tgtEl>
                    </p:cond>
                    <p:cond evt="onPrev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seq concurrent="1" nextAc="seek">
              <p:cTn id="3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" fill="hold">
                      <p:stCondLst>
                        <p:cond delay="0"/>
                      </p:stCondLst>
                      <p:childTnLst>
                        <p:par>
                          <p:cTn id="5" fill="hold">
                            <p:stCondLst>
                              <p:cond delay="0"/>
                            </p:stCondLst>
                            <p:childTnLst>
                              <p:par>
                                <p:cTn id="6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 additive="base">
                                        <p:cTn id="7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7058782" y="305984"/>
            <a:ext cx="4878982" cy="5419176"/>
            <a:chOff x="741167" y="1438824"/>
            <a:chExt cx="4878982" cy="5419176"/>
          </a:xfrm>
        </p:grpSpPr>
        <p:sp>
          <p:nvSpPr>
            <p:cNvPr id="3" name="Rectangle 2"/>
            <p:cNvSpPr/>
            <p:nvPr/>
          </p:nvSpPr>
          <p:spPr>
            <a:xfrm>
              <a:off x="741167" y="1438824"/>
              <a:ext cx="4878982" cy="5419176"/>
            </a:xfrm>
            <a:prstGeom prst="rect">
              <a:avLst/>
            </a:prstGeom>
            <a:gradFill flip="none" rotWithShape="1">
              <a:gsLst>
                <a:gs pos="100000">
                  <a:schemeClr val="accent5"/>
                </a:gs>
                <a:gs pos="0">
                  <a:schemeClr val="accent1"/>
                </a:gs>
              </a:gsLst>
              <a:lin ang="27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4" name="Rectangle 3"/>
            <p:cNvSpPr/>
            <p:nvPr/>
          </p:nvSpPr>
          <p:spPr>
            <a:xfrm>
              <a:off x="1593972" y="3524842"/>
              <a:ext cx="3150082" cy="31547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9900" b="1" dirty="0">
                  <a:solidFill>
                    <a:schemeClr val="bg1">
                      <a:lumMod val="95000"/>
                      <a:alpha val="15000"/>
                    </a:schemeClr>
                  </a:solidFill>
                  <a:latin typeface="Segoe UI" pitchFamily="34" charset="0"/>
                  <a:cs typeface="Segoe UI" pitchFamily="34" charset="0"/>
                </a:rPr>
                <a:t>02</a:t>
              </a:r>
              <a:endParaRPr lang="en-US" sz="19900" b="1" dirty="0">
                <a:solidFill>
                  <a:schemeClr val="bg1">
                    <a:lumMod val="95000"/>
                    <a:alpha val="15000"/>
                  </a:schemeClr>
                </a:solidFill>
                <a:latin typeface="Segoe UI" pitchFamily="34" charset="0"/>
                <a:cs typeface="Segoe UI" pitchFamily="34" charset="0"/>
              </a:endParaRPr>
            </a:p>
          </p:txBody>
        </p:sp>
      </p:grpSp>
      <p:sp>
        <p:nvSpPr>
          <p:cNvPr id="11" name="Rectangle 10"/>
          <p:cNvSpPr/>
          <p:nvPr/>
        </p:nvSpPr>
        <p:spPr>
          <a:xfrm>
            <a:off x="8193138" y="759518"/>
            <a:ext cx="3485947" cy="13220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4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Segoe UI" pitchFamily="34" charset="0"/>
              </a:rPr>
              <a:t>机器人工厂</a:t>
            </a:r>
            <a:endParaRPr lang="zh-CN" altLang="en-US" sz="4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Segoe UI" pitchFamily="34" charset="0"/>
            </a:endParaRPr>
          </a:p>
          <a:p>
            <a:r>
              <a:rPr lang="zh-CN" altLang="en-US" sz="4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Segoe UI" pitchFamily="34" charset="0"/>
              </a:rPr>
              <a:t>实景图</a:t>
            </a:r>
            <a:endParaRPr lang="zh-CN" altLang="en-US" sz="4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Segoe UI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8878939" y="2252492"/>
            <a:ext cx="211416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Segoe UI" pitchFamily="34" charset="0"/>
                <a:cs typeface="Segoe UI" pitchFamily="34" charset="0"/>
              </a:rPr>
              <a:t>Creative 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Segoe UI" pitchFamily="34" charset="0"/>
                <a:cs typeface="Segoe UI" pitchFamily="34" charset="0"/>
              </a:rPr>
              <a:t>未来科技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Segoe UI" pitchFamily="34" charset="0"/>
              <a:cs typeface="Segoe UI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7714982" y="4418063"/>
            <a:ext cx="2130109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200" dirty="0">
                <a:solidFill>
                  <a:schemeClr val="bg1">
                    <a:lumMod val="65000"/>
                  </a:schemeClr>
                </a:solidFill>
                <a:latin typeface="Segoe UI Light" pitchFamily="34" charset="0"/>
                <a:cs typeface="Segoe UI Light" pitchFamily="34" charset="0"/>
              </a:rPr>
              <a:t>quis nostrud exerci tation ullamcorper suscipit lobortis nisl ut aliquip ex ea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Segoe UI Light" pitchFamily="34" charset="0"/>
              <a:cs typeface="Segoe UI Light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7714982" y="3428179"/>
            <a:ext cx="1820672" cy="3604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600" dirty="0">
                <a:solidFill>
                  <a:schemeClr val="bg1">
                    <a:lumMod val="95000"/>
                  </a:schemeClr>
                </a:solidFill>
                <a:latin typeface="Segoe UI" pitchFamily="34" charset="0"/>
                <a:cs typeface="Segoe UI" pitchFamily="34" charset="0"/>
              </a:rPr>
              <a:t>Feature 1</a:t>
            </a:r>
            <a:endParaRPr lang="en-US" sz="1400" dirty="0">
              <a:solidFill>
                <a:schemeClr val="bg1">
                  <a:lumMod val="95000"/>
                </a:schemeClr>
              </a:solidFill>
              <a:latin typeface="Segoe UI" pitchFamily="34" charset="0"/>
              <a:cs typeface="Segoe UI" pitchFamily="34" charset="0"/>
            </a:endParaRPr>
          </a:p>
        </p:txBody>
      </p:sp>
      <p:grpSp>
        <p:nvGrpSpPr>
          <p:cNvPr id="20" name="Group 19"/>
          <p:cNvGrpSpPr/>
          <p:nvPr/>
        </p:nvGrpSpPr>
        <p:grpSpPr>
          <a:xfrm>
            <a:off x="8151485" y="2438427"/>
            <a:ext cx="333406" cy="280494"/>
            <a:chOff x="5356342" y="3093565"/>
            <a:chExt cx="465138" cy="391319"/>
          </a:xfrm>
          <a:solidFill>
            <a:schemeClr val="bg1">
              <a:lumMod val="95000"/>
            </a:schemeClr>
          </a:solidFill>
        </p:grpSpPr>
        <p:sp>
          <p:nvSpPr>
            <p:cNvPr id="21" name="AutoShape 120"/>
            <p:cNvSpPr/>
            <p:nvPr/>
          </p:nvSpPr>
          <p:spPr bwMode="auto">
            <a:xfrm>
              <a:off x="5473023" y="3195165"/>
              <a:ext cx="231775" cy="2317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48" y="16070"/>
                  </a:moveTo>
                  <a:cubicBezTo>
                    <a:pt x="14037" y="19468"/>
                    <a:pt x="8925" y="19859"/>
                    <a:pt x="5529" y="16948"/>
                  </a:cubicBezTo>
                  <a:cubicBezTo>
                    <a:pt x="2130" y="14038"/>
                    <a:pt x="1740" y="8924"/>
                    <a:pt x="4651" y="5527"/>
                  </a:cubicBezTo>
                  <a:cubicBezTo>
                    <a:pt x="7559" y="2131"/>
                    <a:pt x="12674" y="1740"/>
                    <a:pt x="16070" y="4650"/>
                  </a:cubicBezTo>
                  <a:cubicBezTo>
                    <a:pt x="19466" y="7560"/>
                    <a:pt x="19859" y="12673"/>
                    <a:pt x="16948" y="16070"/>
                  </a:cubicBezTo>
                  <a:moveTo>
                    <a:pt x="10800" y="0"/>
                  </a:moveTo>
                  <a:cubicBezTo>
                    <a:pt x="4833" y="0"/>
                    <a:pt x="0" y="4834"/>
                    <a:pt x="0" y="10800"/>
                  </a:cubicBezTo>
                  <a:cubicBezTo>
                    <a:pt x="0" y="16765"/>
                    <a:pt x="4833" y="21599"/>
                    <a:pt x="10800" y="21599"/>
                  </a:cubicBezTo>
                  <a:cubicBezTo>
                    <a:pt x="16764" y="21599"/>
                    <a:pt x="21600" y="16765"/>
                    <a:pt x="21600" y="10800"/>
                  </a:cubicBezTo>
                  <a:cubicBezTo>
                    <a:pt x="21600" y="483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22" name="AutoShape 121"/>
            <p:cNvSpPr/>
            <p:nvPr/>
          </p:nvSpPr>
          <p:spPr bwMode="auto">
            <a:xfrm>
              <a:off x="5530967" y="3253109"/>
              <a:ext cx="65087" cy="6508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200" y="0"/>
                  </a:moveTo>
                  <a:cubicBezTo>
                    <a:pt x="8596" y="0"/>
                    <a:pt x="0" y="8596"/>
                    <a:pt x="0" y="19195"/>
                  </a:cubicBezTo>
                  <a:lnTo>
                    <a:pt x="0" y="19199"/>
                  </a:lnTo>
                  <a:cubicBezTo>
                    <a:pt x="0" y="20524"/>
                    <a:pt x="1068" y="21599"/>
                    <a:pt x="2400" y="21599"/>
                  </a:cubicBezTo>
                  <a:cubicBezTo>
                    <a:pt x="3721" y="21599"/>
                    <a:pt x="4800" y="20524"/>
                    <a:pt x="4800" y="19199"/>
                  </a:cubicBezTo>
                  <a:lnTo>
                    <a:pt x="4800" y="19195"/>
                  </a:lnTo>
                  <a:cubicBezTo>
                    <a:pt x="4800" y="11247"/>
                    <a:pt x="11240" y="4799"/>
                    <a:pt x="19200" y="4799"/>
                  </a:cubicBezTo>
                  <a:cubicBezTo>
                    <a:pt x="20521" y="4799"/>
                    <a:pt x="21600" y="3724"/>
                    <a:pt x="21600" y="2399"/>
                  </a:cubicBezTo>
                  <a:cubicBezTo>
                    <a:pt x="21600" y="1075"/>
                    <a:pt x="20521" y="0"/>
                    <a:pt x="192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23" name="AutoShape 122"/>
            <p:cNvSpPr/>
            <p:nvPr/>
          </p:nvSpPr>
          <p:spPr bwMode="auto">
            <a:xfrm>
              <a:off x="5356342" y="3093565"/>
              <a:ext cx="465138" cy="39131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9199"/>
                  </a:moveTo>
                  <a:cubicBezTo>
                    <a:pt x="20249" y="19642"/>
                    <a:pt x="19948" y="19999"/>
                    <a:pt x="19575" y="19999"/>
                  </a:cubicBezTo>
                  <a:lnTo>
                    <a:pt x="2024" y="19999"/>
                  </a:lnTo>
                  <a:cubicBezTo>
                    <a:pt x="1651" y="19999"/>
                    <a:pt x="1349" y="19642"/>
                    <a:pt x="1349" y="19199"/>
                  </a:cubicBezTo>
                  <a:lnTo>
                    <a:pt x="1349" y="7200"/>
                  </a:lnTo>
                  <a:cubicBezTo>
                    <a:pt x="1349" y="6809"/>
                    <a:pt x="1588" y="6475"/>
                    <a:pt x="1914" y="6411"/>
                  </a:cubicBezTo>
                  <a:lnTo>
                    <a:pt x="5588" y="5684"/>
                  </a:lnTo>
                  <a:lnTo>
                    <a:pt x="6797" y="2103"/>
                  </a:lnTo>
                  <a:cubicBezTo>
                    <a:pt x="6900" y="1799"/>
                    <a:pt x="7148" y="1600"/>
                    <a:pt x="7424" y="1600"/>
                  </a:cubicBezTo>
                  <a:lnTo>
                    <a:pt x="14174" y="1600"/>
                  </a:lnTo>
                  <a:cubicBezTo>
                    <a:pt x="14450" y="1600"/>
                    <a:pt x="14698" y="1799"/>
                    <a:pt x="14801" y="2103"/>
                  </a:cubicBezTo>
                  <a:lnTo>
                    <a:pt x="16010" y="5684"/>
                  </a:lnTo>
                  <a:lnTo>
                    <a:pt x="19685" y="6411"/>
                  </a:lnTo>
                  <a:cubicBezTo>
                    <a:pt x="20011" y="6475"/>
                    <a:pt x="20249" y="6809"/>
                    <a:pt x="20249" y="7200"/>
                  </a:cubicBezTo>
                  <a:cubicBezTo>
                    <a:pt x="20249" y="7200"/>
                    <a:pt x="20249" y="19199"/>
                    <a:pt x="20249" y="19199"/>
                  </a:cubicBezTo>
                  <a:close/>
                  <a:moveTo>
                    <a:pt x="19907" y="4832"/>
                  </a:moveTo>
                  <a:lnTo>
                    <a:pt x="16981" y="4254"/>
                  </a:lnTo>
                  <a:lnTo>
                    <a:pt x="16054" y="1507"/>
                  </a:lnTo>
                  <a:cubicBezTo>
                    <a:pt x="15745" y="591"/>
                    <a:pt x="15006" y="0"/>
                    <a:pt x="14174" y="0"/>
                  </a:cubicBezTo>
                  <a:lnTo>
                    <a:pt x="7424" y="0"/>
                  </a:lnTo>
                  <a:cubicBezTo>
                    <a:pt x="6593" y="0"/>
                    <a:pt x="5854" y="591"/>
                    <a:pt x="5543" y="1509"/>
                  </a:cubicBezTo>
                  <a:lnTo>
                    <a:pt x="4618" y="4254"/>
                  </a:lnTo>
                  <a:lnTo>
                    <a:pt x="1692" y="4832"/>
                  </a:lnTo>
                  <a:cubicBezTo>
                    <a:pt x="711" y="5025"/>
                    <a:pt x="0" y="6020"/>
                    <a:pt x="0" y="7200"/>
                  </a:cubicBezTo>
                  <a:lnTo>
                    <a:pt x="0" y="19199"/>
                  </a:lnTo>
                  <a:cubicBezTo>
                    <a:pt x="0" y="20523"/>
                    <a:pt x="908" y="21600"/>
                    <a:pt x="2024" y="21600"/>
                  </a:cubicBezTo>
                  <a:lnTo>
                    <a:pt x="19575" y="21600"/>
                  </a:lnTo>
                  <a:cubicBezTo>
                    <a:pt x="20691" y="21600"/>
                    <a:pt x="21600" y="20523"/>
                    <a:pt x="21600" y="19199"/>
                  </a:cubicBezTo>
                  <a:lnTo>
                    <a:pt x="21600" y="7200"/>
                  </a:lnTo>
                  <a:cubicBezTo>
                    <a:pt x="21600" y="6020"/>
                    <a:pt x="20888" y="5025"/>
                    <a:pt x="19907" y="4832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pic>
        <p:nvPicPr>
          <p:cNvPr id="6" name="Picture 3" descr="D:\０蘇州temp\週報\IMG_2991 (640x480).jpg"/>
          <p:cNvPicPr preferRelativeResize="0"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5000" y="3394710"/>
            <a:ext cx="4952365" cy="3117215"/>
          </a:xfrm>
          <a:prstGeom prst="rect">
            <a:avLst/>
          </a:prstGeom>
          <a:blipFill rotWithShape="1">
            <a:blip r:embed="rId2"/>
            <a:tile tx="0" ty="0" sx="100000" sy="100000" flip="none" algn="tl"/>
          </a:blipFill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图片 6" descr="车间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835" y="120650"/>
            <a:ext cx="6788150" cy="3117850"/>
          </a:xfrm>
          <a:prstGeom prst="rect">
            <a:avLst/>
          </a:prstGeom>
        </p:spPr>
      </p:pic>
      <p:pic>
        <p:nvPicPr>
          <p:cNvPr id="8" name="图片 7" descr="车间2(1)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835" y="3238500"/>
            <a:ext cx="6788150" cy="342963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decel="10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decel="10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decel="10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/>
          <p:cNvCxnSpPr/>
          <p:nvPr/>
        </p:nvCxnSpPr>
        <p:spPr>
          <a:xfrm flipV="1">
            <a:off x="6876418" y="5528505"/>
            <a:ext cx="0" cy="759809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10312737" y="652762"/>
            <a:ext cx="0" cy="759809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121920" y="170815"/>
            <a:ext cx="3362960" cy="23069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4800" b="1" dirty="0">
                <a:gradFill>
                  <a:gsLst>
                    <a:gs pos="0">
                      <a:schemeClr val="accent1"/>
                    </a:gs>
                    <a:gs pos="100000">
                      <a:schemeClr val="accent5"/>
                    </a:gs>
                  </a:gsLst>
                  <a:lin ang="0" scaled="0"/>
                </a:gradFill>
                <a:latin typeface="Segoe UI" pitchFamily="34" charset="0"/>
                <a:cs typeface="Segoe UI" pitchFamily="34" charset="0"/>
              </a:rPr>
              <a:t>机器人手臂  </a:t>
            </a:r>
            <a:r>
              <a:rPr lang="en-US" sz="4800" b="1" dirty="0">
                <a:solidFill>
                  <a:srgbClr val="C6A834"/>
                </a:solidFill>
                <a:latin typeface="Segoe UI" pitchFamily="34" charset="0"/>
                <a:cs typeface="Segoe UI" pitchFamily="34" charset="0"/>
              </a:rPr>
              <a:t>Robot  arm</a:t>
            </a:r>
            <a:endParaRPr lang="en-US" sz="4800" b="1" dirty="0">
              <a:solidFill>
                <a:srgbClr val="C6A834"/>
              </a:solidFill>
              <a:latin typeface="Segoe UI" pitchFamily="34" charset="0"/>
              <a:cs typeface="Segoe UI" pitchFamily="34" charset="0"/>
            </a:endParaRPr>
          </a:p>
        </p:txBody>
      </p:sp>
      <p:pic>
        <p:nvPicPr>
          <p:cNvPr id="13" name="Picture 33" descr="D:\０蘇州\報告説明書\開業式\写真\N00002.jp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7790" y="1675130"/>
            <a:ext cx="7882255" cy="3415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图片 1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99308" y="2030095"/>
            <a:ext cx="1793875" cy="234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正方形/長方形 4"/>
          <p:cNvSpPr/>
          <p:nvPr/>
        </p:nvSpPr>
        <p:spPr>
          <a:xfrm>
            <a:off x="1242378" y="5090478"/>
            <a:ext cx="2808287" cy="11509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144000" tIns="144000" bIns="36000" anchor="ctr"/>
          <a:lstStyle>
            <a:defPPr>
              <a:defRPr lang="ja-JP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spcAft>
                <a:spcPts val="600"/>
              </a:spcAft>
              <a:buClr>
                <a:srgbClr val="B5DDD8"/>
              </a:buClr>
              <a:defRPr/>
            </a:pPr>
            <a:r>
              <a:rPr lang="zh-CN" altLang="en-US" sz="2000" dirty="0" smtClean="0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  <a:cs typeface="メイリオ" pitchFamily="50" charset="-128"/>
              </a:rPr>
              <a:t>码垛机器人</a:t>
            </a:r>
            <a:endParaRPr lang="en-US" altLang="ja-JP" sz="2000" dirty="0" smtClean="0">
              <a:solidFill>
                <a:schemeClr val="tx2"/>
              </a:solidFill>
              <a:latin typeface="微软雅黑" pitchFamily="34" charset="-122"/>
              <a:ea typeface="微软雅黑" pitchFamily="34" charset="-122"/>
              <a:cs typeface="メイリオ" pitchFamily="50" charset="-128"/>
            </a:endParaRPr>
          </a:p>
          <a:p>
            <a:pPr algn="ctr" eaLnBrk="1" hangingPunct="1">
              <a:spcAft>
                <a:spcPts val="600"/>
              </a:spcAft>
              <a:buClr>
                <a:srgbClr val="B5DDD8"/>
              </a:buClr>
              <a:defRPr/>
            </a:pPr>
            <a:r>
              <a:rPr lang="en-US" altLang="ja-JP" sz="2000" dirty="0" smtClean="0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  <a:cs typeface="メイリオ" pitchFamily="50" charset="-128"/>
              </a:rPr>
              <a:t>CP</a:t>
            </a:r>
            <a:r>
              <a:rPr lang="zh-CN" altLang="en-US" sz="2000" dirty="0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  <a:cs typeface="メイリオ" pitchFamily="50" charset="-128"/>
              </a:rPr>
              <a:t>系列</a:t>
            </a:r>
            <a:endParaRPr lang="en-US" altLang="ja-JP" sz="2000" dirty="0" smtClean="0">
              <a:solidFill>
                <a:schemeClr val="tx2"/>
              </a:solidFill>
              <a:latin typeface="微软雅黑" pitchFamily="34" charset="-122"/>
              <a:ea typeface="微软雅黑" pitchFamily="34" charset="-122"/>
              <a:cs typeface="メイリオ" pitchFamily="50" charset="-128"/>
            </a:endParaRPr>
          </a:p>
          <a:p>
            <a:pPr algn="ctr" eaLnBrk="1" hangingPunct="1">
              <a:spcAft>
                <a:spcPts val="600"/>
              </a:spcAft>
              <a:buClr>
                <a:srgbClr val="B5DDD8"/>
              </a:buClr>
              <a:defRPr/>
            </a:pPr>
            <a:r>
              <a:rPr lang="en-US" altLang="ja-JP" sz="2000" dirty="0" smtClean="0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  <a:cs typeface="メイリオ" pitchFamily="50" charset="-128"/>
              </a:rPr>
              <a:t>180</a:t>
            </a:r>
            <a:r>
              <a:rPr lang="ja-JP" altLang="en-US" sz="2000" dirty="0" smtClean="0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  <a:cs typeface="メイリオ" pitchFamily="50" charset="-128"/>
              </a:rPr>
              <a:t>～</a:t>
            </a:r>
            <a:r>
              <a:rPr lang="en-US" altLang="ja-JP" sz="2000" dirty="0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  <a:cs typeface="メイリオ" pitchFamily="50" charset="-128"/>
              </a:rPr>
              <a:t>7</a:t>
            </a:r>
            <a:r>
              <a:rPr lang="en-US" altLang="ja-JP" sz="2000" dirty="0" smtClean="0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  <a:cs typeface="メイリオ" pitchFamily="50" charset="-128"/>
              </a:rPr>
              <a:t>00Kg</a:t>
            </a:r>
            <a:r>
              <a:rPr lang="ja-JP" altLang="en-US" sz="2000" dirty="0" smtClean="0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  <a:cs typeface="メイリオ" pitchFamily="50" charset="-128"/>
              </a:rPr>
              <a:t>可搬</a:t>
            </a:r>
            <a:endParaRPr lang="en-US" altLang="ja-JP" sz="2000" dirty="0" smtClean="0">
              <a:solidFill>
                <a:schemeClr val="tx2"/>
              </a:solidFill>
              <a:latin typeface="微软雅黑" pitchFamily="34" charset="-122"/>
              <a:ea typeface="微软雅黑" pitchFamily="34" charset="-122"/>
              <a:cs typeface="メイリオ" pitchFamily="50" charset="-128"/>
            </a:endParaRPr>
          </a:p>
        </p:txBody>
      </p:sp>
      <p:sp>
        <p:nvSpPr>
          <p:cNvPr id="17" name="正方形/長方形 5"/>
          <p:cNvSpPr/>
          <p:nvPr/>
        </p:nvSpPr>
        <p:spPr>
          <a:xfrm>
            <a:off x="4050665" y="5137150"/>
            <a:ext cx="2679700" cy="11509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144000" tIns="144000" bIns="36000" anchor="ctr"/>
          <a:lstStyle>
            <a:defPPr>
              <a:defRPr lang="ja-JP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spcAft>
                <a:spcPts val="600"/>
              </a:spcAft>
              <a:buClr>
                <a:srgbClr val="B5DDD8"/>
              </a:buClr>
              <a:defRPr/>
            </a:pPr>
            <a:r>
              <a:rPr lang="ja-JP" altLang="en-US" sz="2000" dirty="0" smtClean="0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  <a:cs typeface="メイリオ" pitchFamily="50" charset="-128"/>
              </a:rPr>
              <a:t>　</a:t>
            </a:r>
            <a:r>
              <a:rPr lang="zh-CN" altLang="en-US" sz="2000" dirty="0" smtClean="0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  <a:cs typeface="メイリオ" pitchFamily="50" charset="-128"/>
              </a:rPr>
              <a:t>大型通用机器人</a:t>
            </a:r>
            <a:endParaRPr lang="en-US" altLang="ja-JP" sz="2000" dirty="0" smtClean="0">
              <a:solidFill>
                <a:schemeClr val="tx2"/>
              </a:solidFill>
              <a:latin typeface="微软雅黑" pitchFamily="34" charset="-122"/>
              <a:ea typeface="微软雅黑" pitchFamily="34" charset="-122"/>
              <a:cs typeface="メイリオ" pitchFamily="50" charset="-128"/>
            </a:endParaRPr>
          </a:p>
          <a:p>
            <a:pPr algn="ctr" eaLnBrk="1" hangingPunct="1">
              <a:spcAft>
                <a:spcPts val="600"/>
              </a:spcAft>
              <a:buClr>
                <a:srgbClr val="B5DDD8"/>
              </a:buClr>
              <a:defRPr/>
            </a:pPr>
            <a:r>
              <a:rPr lang="ja-JP" altLang="en-US" sz="2000" dirty="0" smtClean="0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  <a:cs typeface="メイリオ" pitchFamily="50" charset="-128"/>
              </a:rPr>
              <a:t>　</a:t>
            </a:r>
            <a:r>
              <a:rPr lang="en-US" altLang="ja-JP" sz="2000" dirty="0" smtClean="0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  <a:cs typeface="メイリオ" pitchFamily="50" charset="-128"/>
              </a:rPr>
              <a:t>CX</a:t>
            </a:r>
            <a:r>
              <a:rPr lang="zh-CN" altLang="en-US" sz="2000" dirty="0" smtClean="0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  <a:cs typeface="メイリオ" pitchFamily="50" charset="-128"/>
              </a:rPr>
              <a:t>系列</a:t>
            </a:r>
            <a:endParaRPr lang="en-US" altLang="ja-JP" sz="2000" dirty="0" smtClean="0">
              <a:solidFill>
                <a:schemeClr val="tx2"/>
              </a:solidFill>
              <a:latin typeface="微软雅黑" pitchFamily="34" charset="-122"/>
              <a:ea typeface="微软雅黑" pitchFamily="34" charset="-122"/>
              <a:cs typeface="メイリオ" pitchFamily="50" charset="-128"/>
            </a:endParaRPr>
          </a:p>
          <a:p>
            <a:pPr algn="ctr" eaLnBrk="1" hangingPunct="1">
              <a:spcAft>
                <a:spcPts val="600"/>
              </a:spcAft>
              <a:buClr>
                <a:srgbClr val="B5DDD8"/>
              </a:buClr>
              <a:defRPr/>
            </a:pPr>
            <a:r>
              <a:rPr lang="ja-JP" altLang="en-US" sz="2000" dirty="0" smtClean="0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  <a:cs typeface="メイリオ" pitchFamily="50" charset="-128"/>
              </a:rPr>
              <a:t>　</a:t>
            </a:r>
            <a:r>
              <a:rPr lang="en-US" altLang="ja-JP" sz="2000" dirty="0" smtClean="0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  <a:cs typeface="メイリオ" pitchFamily="50" charset="-128"/>
              </a:rPr>
              <a:t>110</a:t>
            </a:r>
            <a:r>
              <a:rPr lang="ja-JP" altLang="en-US" sz="2000" dirty="0" smtClean="0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  <a:cs typeface="メイリオ" pitchFamily="50" charset="-128"/>
              </a:rPr>
              <a:t>～</a:t>
            </a:r>
            <a:r>
              <a:rPr lang="en-US" altLang="ja-JP" sz="2000" dirty="0" smtClean="0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  <a:cs typeface="メイリオ" pitchFamily="50" charset="-128"/>
              </a:rPr>
              <a:t>210Kg</a:t>
            </a:r>
            <a:r>
              <a:rPr lang="ja-JP" altLang="en-US" sz="2000" dirty="0" smtClean="0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  <a:cs typeface="メイリオ" pitchFamily="50" charset="-128"/>
              </a:rPr>
              <a:t>可搬</a:t>
            </a:r>
            <a:endParaRPr lang="en-US" altLang="ja-JP" sz="2000" dirty="0" smtClean="0">
              <a:solidFill>
                <a:schemeClr val="tx2"/>
              </a:solidFill>
              <a:latin typeface="微软雅黑" pitchFamily="34" charset="-122"/>
              <a:ea typeface="微软雅黑" pitchFamily="34" charset="-122"/>
              <a:cs typeface="メイリオ" pitchFamily="50" charset="-128"/>
            </a:endParaRPr>
          </a:p>
        </p:txBody>
      </p:sp>
      <p:sp>
        <p:nvSpPr>
          <p:cNvPr id="18" name="正方形/長方形 6"/>
          <p:cNvSpPr/>
          <p:nvPr/>
        </p:nvSpPr>
        <p:spPr>
          <a:xfrm>
            <a:off x="7392670" y="5090478"/>
            <a:ext cx="1857375" cy="11509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144000" tIns="144000" bIns="36000" anchor="ctr"/>
          <a:lstStyle>
            <a:defPPr>
              <a:defRPr lang="ja-JP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spcAft>
                <a:spcPts val="600"/>
              </a:spcAft>
              <a:buClr>
                <a:srgbClr val="B5DDD8"/>
              </a:buClr>
              <a:defRPr/>
            </a:pPr>
            <a:r>
              <a:rPr lang="zh-CN" altLang="en-US" sz="2000" dirty="0" smtClean="0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  <a:cs typeface="メイリオ" pitchFamily="50" charset="-128"/>
              </a:rPr>
              <a:t>弧焊机器人</a:t>
            </a:r>
            <a:endParaRPr lang="en-US" altLang="ja-JP" sz="2000" dirty="0">
              <a:solidFill>
                <a:schemeClr val="tx2"/>
              </a:solidFill>
              <a:latin typeface="微软雅黑" pitchFamily="34" charset="-122"/>
              <a:ea typeface="微软雅黑" pitchFamily="34" charset="-122"/>
              <a:cs typeface="メイリオ" pitchFamily="50" charset="-128"/>
            </a:endParaRPr>
          </a:p>
          <a:p>
            <a:pPr algn="ctr" eaLnBrk="1" hangingPunct="1">
              <a:spcAft>
                <a:spcPts val="600"/>
              </a:spcAft>
              <a:buClr>
                <a:srgbClr val="B5DDD8"/>
              </a:buClr>
              <a:defRPr/>
            </a:pPr>
            <a:r>
              <a:rPr lang="en-US" altLang="ja-JP" sz="2000" dirty="0" smtClean="0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  <a:cs typeface="メイリオ" pitchFamily="50" charset="-128"/>
              </a:rPr>
              <a:t>BA</a:t>
            </a:r>
            <a:r>
              <a:rPr lang="zh-CN" altLang="en-US" sz="2000" dirty="0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  <a:cs typeface="メイリオ" pitchFamily="50" charset="-128"/>
              </a:rPr>
              <a:t>系列</a:t>
            </a:r>
            <a:endParaRPr lang="en-US" altLang="ja-JP" sz="2000" dirty="0" smtClean="0">
              <a:solidFill>
                <a:schemeClr val="tx2"/>
              </a:solidFill>
              <a:latin typeface="微软雅黑" pitchFamily="34" charset="-122"/>
              <a:ea typeface="微软雅黑" pitchFamily="34" charset="-122"/>
              <a:cs typeface="メイリオ" pitchFamily="50" charset="-128"/>
            </a:endParaRPr>
          </a:p>
          <a:p>
            <a:pPr algn="ctr" eaLnBrk="1" hangingPunct="1">
              <a:spcAft>
                <a:spcPts val="600"/>
              </a:spcAft>
              <a:buClr>
                <a:srgbClr val="B5DDD8"/>
              </a:buClr>
              <a:defRPr/>
            </a:pPr>
            <a:r>
              <a:rPr lang="en-US" altLang="ja-JP" sz="2000" dirty="0" smtClean="0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  <a:cs typeface="メイリオ" pitchFamily="50" charset="-128"/>
              </a:rPr>
              <a:t>6Kg</a:t>
            </a:r>
            <a:r>
              <a:rPr lang="ja-JP" altLang="en-US" sz="2000" dirty="0" smtClean="0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  <a:cs typeface="メイリオ" pitchFamily="50" charset="-128"/>
              </a:rPr>
              <a:t>可搬</a:t>
            </a:r>
            <a:endParaRPr lang="en-US" altLang="ja-JP" sz="2000" dirty="0" smtClean="0">
              <a:solidFill>
                <a:schemeClr val="tx2"/>
              </a:solidFill>
              <a:latin typeface="微软雅黑" pitchFamily="34" charset="-122"/>
              <a:ea typeface="微软雅黑" pitchFamily="34" charset="-122"/>
              <a:cs typeface="メイリオ" pitchFamily="50" charset="-128"/>
            </a:endParaRPr>
          </a:p>
        </p:txBody>
      </p:sp>
      <p:sp>
        <p:nvSpPr>
          <p:cNvPr id="19" name="正方形/長方形 9"/>
          <p:cNvSpPr/>
          <p:nvPr/>
        </p:nvSpPr>
        <p:spPr>
          <a:xfrm>
            <a:off x="9544368" y="4864418"/>
            <a:ext cx="2320925" cy="11509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144000" tIns="144000" bIns="36000" anchor="ctr"/>
          <a:lstStyle>
            <a:defPPr>
              <a:defRPr lang="ja-JP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spcAft>
                <a:spcPts val="600"/>
              </a:spcAft>
              <a:buClr>
                <a:srgbClr val="B5DDD8"/>
              </a:buClr>
              <a:defRPr/>
            </a:pPr>
            <a:r>
              <a:rPr lang="zh-CN" altLang="en-US" sz="2000" dirty="0" smtClean="0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  <a:cs typeface="メイリオ" pitchFamily="50" charset="-128"/>
              </a:rPr>
              <a:t>中小型通用机器人</a:t>
            </a:r>
            <a:endParaRPr lang="en-US" altLang="ja-JP" sz="2000" dirty="0">
              <a:solidFill>
                <a:schemeClr val="tx2"/>
              </a:solidFill>
              <a:latin typeface="微软雅黑" pitchFamily="34" charset="-122"/>
              <a:ea typeface="微软雅黑" pitchFamily="34" charset="-122"/>
              <a:cs typeface="メイリオ" pitchFamily="50" charset="-128"/>
            </a:endParaRPr>
          </a:p>
          <a:p>
            <a:pPr algn="ctr" eaLnBrk="1" hangingPunct="1">
              <a:spcAft>
                <a:spcPts val="600"/>
              </a:spcAft>
              <a:buClr>
                <a:srgbClr val="B5DDD8"/>
              </a:buClr>
              <a:defRPr/>
            </a:pPr>
            <a:r>
              <a:rPr lang="en-US" altLang="ja-JP" sz="2000" dirty="0" smtClean="0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  <a:cs typeface="メイリオ" pitchFamily="50" charset="-128"/>
              </a:rPr>
              <a:t>RS</a:t>
            </a:r>
            <a:r>
              <a:rPr lang="zh-CN" altLang="en-US" sz="2000" dirty="0" smtClean="0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  <a:cs typeface="メイリオ" pitchFamily="50" charset="-128"/>
              </a:rPr>
              <a:t>系列</a:t>
            </a:r>
            <a:endParaRPr lang="en-US" altLang="ja-JP" sz="2000" dirty="0" smtClean="0">
              <a:solidFill>
                <a:schemeClr val="tx2"/>
              </a:solidFill>
              <a:latin typeface="微软雅黑" pitchFamily="34" charset="-122"/>
              <a:ea typeface="微软雅黑" pitchFamily="34" charset="-122"/>
              <a:cs typeface="メイリオ" pitchFamily="50" charset="-128"/>
            </a:endParaRPr>
          </a:p>
          <a:p>
            <a:pPr algn="ctr" eaLnBrk="1" hangingPunct="1">
              <a:spcAft>
                <a:spcPts val="600"/>
              </a:spcAft>
              <a:buClr>
                <a:srgbClr val="B5DDD8"/>
              </a:buClr>
              <a:defRPr/>
            </a:pPr>
            <a:r>
              <a:rPr lang="en-US" altLang="ja-JP" sz="2000" dirty="0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  <a:cs typeface="メイリオ" pitchFamily="50" charset="-128"/>
              </a:rPr>
              <a:t>6</a:t>
            </a:r>
            <a:r>
              <a:rPr lang="ja-JP" altLang="en-US" sz="2000" dirty="0" smtClean="0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  <a:cs typeface="メイリオ" pitchFamily="50" charset="-128"/>
              </a:rPr>
              <a:t>～</a:t>
            </a:r>
            <a:r>
              <a:rPr lang="en-US" altLang="ja-JP" sz="2000" dirty="0" smtClean="0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  <a:cs typeface="メイリオ" pitchFamily="50" charset="-128"/>
              </a:rPr>
              <a:t>80kg</a:t>
            </a:r>
            <a:r>
              <a:rPr lang="ja-JP" altLang="en-US" sz="2000" dirty="0" smtClean="0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  <a:cs typeface="メイリオ" pitchFamily="50" charset="-128"/>
              </a:rPr>
              <a:t>可搬</a:t>
            </a:r>
            <a:endParaRPr lang="en-US" altLang="ja-JP" sz="2000" dirty="0" smtClean="0">
              <a:solidFill>
                <a:schemeClr val="tx2"/>
              </a:solidFill>
              <a:latin typeface="微软雅黑" pitchFamily="34" charset="-122"/>
              <a:ea typeface="微软雅黑" pitchFamily="34" charset="-122"/>
              <a:cs typeface="メイリオ" pitchFamily="50" charset="-128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74625" y="137160"/>
            <a:ext cx="3503295" cy="25533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>
                <a:gradFill>
                  <a:gsLst>
                    <a:gs pos="0">
                      <a:schemeClr val="accent1"/>
                    </a:gs>
                    <a:gs pos="100000">
                      <a:schemeClr val="accent5"/>
                    </a:gs>
                  </a:gsLst>
                  <a:lin ang="0" scaled="0"/>
                </a:gradFill>
                <a:latin typeface="Segoe UI" pitchFamily="34" charset="0"/>
                <a:cs typeface="Segoe UI" pitchFamily="34" charset="0"/>
              </a:rPr>
              <a:t>小・中型通用工业机器人　　</a:t>
            </a:r>
            <a:endParaRPr lang="en-US" sz="4000" dirty="0">
              <a:gradFill>
                <a:gsLst>
                  <a:gs pos="0">
                    <a:schemeClr val="accent1"/>
                  </a:gs>
                  <a:gs pos="100000">
                    <a:schemeClr val="accent5"/>
                  </a:gs>
                </a:gsLst>
                <a:lin ang="0" scaled="0"/>
              </a:gradFill>
              <a:latin typeface="Segoe UI" pitchFamily="34" charset="0"/>
              <a:cs typeface="Segoe UI" pitchFamily="34" charset="0"/>
            </a:endParaRPr>
          </a:p>
          <a:p>
            <a:r>
              <a:rPr lang="en-US" sz="4000" dirty="0">
                <a:gradFill>
                  <a:gsLst>
                    <a:gs pos="0">
                      <a:schemeClr val="accent1"/>
                    </a:gs>
                    <a:gs pos="100000">
                      <a:schemeClr val="accent5"/>
                    </a:gs>
                  </a:gsLst>
                  <a:lin ang="0" scaled="0"/>
                </a:gradFill>
                <a:latin typeface="Segoe UI" pitchFamily="34" charset="0"/>
                <a:cs typeface="Segoe UI" pitchFamily="34" charset="0"/>
              </a:rPr>
              <a:t>R-系列</a:t>
            </a:r>
            <a:r>
              <a:rPr lang="en-US" sz="4000" dirty="0">
                <a:solidFill>
                  <a:schemeClr val="bg1"/>
                </a:solidFill>
                <a:latin typeface="Segoe UI" pitchFamily="34" charset="0"/>
                <a:cs typeface="Segoe UI" pitchFamily="34" charset="0"/>
              </a:rPr>
              <a:t>Three image</a:t>
            </a:r>
            <a:endParaRPr lang="en-US" sz="4000" dirty="0">
              <a:solidFill>
                <a:schemeClr val="bg1"/>
              </a:solidFill>
              <a:latin typeface="Segoe UI" pitchFamily="34" charset="0"/>
              <a:cs typeface="Segoe UI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76651" y="2365397"/>
            <a:ext cx="211416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Segoe UI Light" pitchFamily="34" charset="0"/>
                <a:cs typeface="Segoe UI Light" pitchFamily="34" charset="0"/>
              </a:rPr>
              <a:t>Creative 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Segoe UI Light" pitchFamily="34" charset="0"/>
                <a:cs typeface="Segoe UI Light" pitchFamily="34" charset="0"/>
              </a:rPr>
              <a:t>未来科技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Segoe UI Light" pitchFamily="34" charset="0"/>
              <a:cs typeface="Segoe UI Light" pitchFamily="34" charset="0"/>
            </a:endParaRPr>
          </a:p>
        </p:txBody>
      </p:sp>
      <p:sp>
        <p:nvSpPr>
          <p:cNvPr id="37" name="Right Triangle 36"/>
          <p:cNvSpPr/>
          <p:nvPr/>
        </p:nvSpPr>
        <p:spPr>
          <a:xfrm rot="5400000">
            <a:off x="5043514" y="4548055"/>
            <a:ext cx="271516" cy="271516"/>
          </a:xfrm>
          <a:prstGeom prst="rt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solidFill>
                <a:schemeClr val="tx1">
                  <a:lumMod val="65000"/>
                  <a:lumOff val="35000"/>
                </a:schemeClr>
              </a:solidFill>
              <a:latin typeface="Montserrat" pitchFamily="50" charset="0"/>
            </a:endParaRPr>
          </a:p>
        </p:txBody>
      </p:sp>
      <p:pic>
        <p:nvPicPr>
          <p:cNvPr id="3" name="図 1"/>
          <p:cNvPicPr>
            <a:picLocks noChangeAspect="1"/>
          </p:cNvPicPr>
          <p:nvPr>
            <p:ph type="pic" sz="quarter" idx="11"/>
          </p:nvPr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8200" y="137160"/>
            <a:ext cx="2227580" cy="2851150"/>
          </a:xfrm>
          <a:prstGeom prst="rect">
            <a:avLst/>
          </a:prstGeom>
        </p:spPr>
      </p:pic>
      <p:pic>
        <p:nvPicPr>
          <p:cNvPr id="6" name="Picture 2052" descr="C:\Documents and Settings\CPUSERS\My Documents\My Pictures\Robots\R-series\RS20N-1.jpg"/>
          <p:cNvPicPr>
            <a:picLocks noChangeAspect="1" noChangeArrowheads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7870" y="137160"/>
            <a:ext cx="2272030" cy="318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図 4"/>
          <p:cNvPicPr>
            <a:picLocks noChangeAspect="1"/>
          </p:cNvPicPr>
          <p:nvPr>
            <p:ph type="pic" sz="quarter" idx="1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9360" y="567690"/>
            <a:ext cx="1447800" cy="1962150"/>
          </a:xfrm>
          <a:prstGeom prst="rect">
            <a:avLst/>
          </a:prstGeom>
        </p:spPr>
      </p:pic>
      <p:pic>
        <p:nvPicPr>
          <p:cNvPr id="13" name="図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9250" y="199390"/>
            <a:ext cx="1658620" cy="2491740"/>
          </a:xfrm>
          <a:prstGeom prst="rect">
            <a:avLst/>
          </a:prstGeom>
        </p:spPr>
      </p:pic>
      <p:sp>
        <p:nvSpPr>
          <p:cNvPr id="14" name="文本框 13"/>
          <p:cNvSpPr txBox="1"/>
          <p:nvPr/>
        </p:nvSpPr>
        <p:spPr>
          <a:xfrm>
            <a:off x="3615055" y="199390"/>
            <a:ext cx="3829050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ctr" eaLnBrk="1" hangingPunct="1">
              <a:spcBef>
                <a:spcPct val="50000"/>
              </a:spcBef>
            </a:pPr>
            <a:r>
              <a:rPr lang="en-US" altLang="zh-CN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  <a:sym typeface="+mn-ea"/>
              </a:rPr>
              <a:t>7</a:t>
            </a:r>
            <a:r>
              <a:rPr lang="en-US" altLang="ja-JP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  <a:sym typeface="+mn-ea"/>
              </a:rPr>
              <a:t>kg </a:t>
            </a:r>
            <a:r>
              <a:rPr lang="en-US" altLang="ja-JP" b="1" dirty="0">
                <a:latin typeface="メイリオ" pitchFamily="50" charset="-128"/>
                <a:ea typeface="メイリオ" pitchFamily="50" charset="-128"/>
                <a:cs typeface="メイリオ" pitchFamily="50" charset="-128"/>
                <a:sym typeface="+mn-ea"/>
              </a:rPr>
              <a:t>- 80 </a:t>
            </a:r>
            <a:r>
              <a:rPr lang="en-US" altLang="ja-JP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  <a:sym typeface="+mn-ea"/>
              </a:rPr>
              <a:t>kg     </a:t>
            </a:r>
            <a:r>
              <a:rPr lang="ja-JP" altLang="en-US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  <a:sym typeface="+mn-ea"/>
              </a:rPr>
              <a:t>全</a:t>
            </a:r>
            <a:r>
              <a:rPr lang="en-US" altLang="zh-CN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  <a:sym typeface="+mn-ea"/>
              </a:rPr>
              <a:t>1</a:t>
            </a:r>
            <a:r>
              <a:rPr lang="en-US" altLang="ja-JP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  <a:sym typeface="+mn-ea"/>
              </a:rPr>
              <a:t>3</a:t>
            </a:r>
            <a:r>
              <a:rPr lang="ja-JP" altLang="en-US" b="1" dirty="0">
                <a:latin typeface="メイリオ" pitchFamily="50" charset="-128"/>
                <a:ea typeface="メイリオ" pitchFamily="50" charset="-128"/>
                <a:cs typeface="メイリオ" pitchFamily="50" charset="-128"/>
                <a:sym typeface="+mn-ea"/>
              </a:rPr>
              <a:t>機</a:t>
            </a:r>
            <a:r>
              <a:rPr lang="ja-JP" altLang="en-US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  <a:sym typeface="+mn-ea"/>
              </a:rPr>
              <a:t>種</a:t>
            </a:r>
            <a:endParaRPr lang="zh-CN" altLang="en-US"/>
          </a:p>
        </p:txBody>
      </p:sp>
      <p:sp>
        <p:nvSpPr>
          <p:cNvPr id="15" name="Text Box 2054"/>
          <p:cNvSpPr txBox="1">
            <a:spLocks noChangeArrowheads="1"/>
          </p:cNvSpPr>
          <p:nvPr/>
        </p:nvSpPr>
        <p:spPr bwMode="auto">
          <a:xfrm>
            <a:off x="5687362" y="2618718"/>
            <a:ext cx="1143000" cy="36933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ja-JP"/>
            </a:defPPr>
            <a:lvl1pPr algn="ctr">
              <a:defRPr sz="1800">
                <a:solidFill>
                  <a:srgbClr val="0070C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</a:lstStyle>
          <a:p>
            <a:r>
              <a:rPr lang="en-US" altLang="ja-JP" dirty="0" smtClean="0">
                <a:solidFill>
                  <a:schemeClr val="tx1"/>
                </a:solidFill>
              </a:rPr>
              <a:t>RS007L</a:t>
            </a:r>
            <a:endParaRPr lang="ja-JP" altLang="en-US" dirty="0">
              <a:solidFill>
                <a:schemeClr val="tx1"/>
              </a:solidFill>
            </a:endParaRPr>
          </a:p>
        </p:txBody>
      </p:sp>
      <p:sp>
        <p:nvSpPr>
          <p:cNvPr id="16" name="Text Box 2054"/>
          <p:cNvSpPr txBox="1">
            <a:spLocks noChangeArrowheads="1"/>
          </p:cNvSpPr>
          <p:nvPr/>
        </p:nvSpPr>
        <p:spPr bwMode="auto">
          <a:xfrm>
            <a:off x="3900768" y="2691425"/>
            <a:ext cx="1143000" cy="40729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ja-JP"/>
            </a:defPPr>
            <a:lvl1pPr algn="ctr">
              <a:defRPr sz="1800">
                <a:solidFill>
                  <a:srgbClr val="0070C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</a:lstStyle>
          <a:p>
            <a:r>
              <a:rPr lang="en-US" altLang="ja-JP" dirty="0" smtClean="0">
                <a:solidFill>
                  <a:schemeClr val="tx1"/>
                </a:solidFill>
              </a:rPr>
              <a:t>RS010N</a:t>
            </a:r>
            <a:endParaRPr lang="ja-JP" altLang="en-US" dirty="0">
              <a:solidFill>
                <a:schemeClr val="tx1"/>
              </a:solidFill>
            </a:endParaRPr>
          </a:p>
        </p:txBody>
      </p:sp>
      <p:sp>
        <p:nvSpPr>
          <p:cNvPr id="17" name="Text Box 2054"/>
          <p:cNvSpPr txBox="1">
            <a:spLocks noChangeArrowheads="1"/>
          </p:cNvSpPr>
          <p:nvPr/>
        </p:nvSpPr>
        <p:spPr bwMode="auto">
          <a:xfrm>
            <a:off x="7860211" y="3386427"/>
            <a:ext cx="1143000" cy="40729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ja-JP"/>
            </a:defPPr>
            <a:lvl1pPr algn="ctr">
              <a:defRPr sz="1800">
                <a:solidFill>
                  <a:srgbClr val="0070C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</a:lstStyle>
          <a:p>
            <a:r>
              <a:rPr lang="en-US" altLang="ja-JP" dirty="0">
                <a:solidFill>
                  <a:schemeClr val="tx1"/>
                </a:solidFill>
              </a:rPr>
              <a:t>RS020N</a:t>
            </a:r>
            <a:endParaRPr lang="ja-JP" altLang="en-US" dirty="0">
              <a:solidFill>
                <a:schemeClr val="tx1"/>
              </a:solidFill>
            </a:endParaRPr>
          </a:p>
        </p:txBody>
      </p:sp>
      <p:sp>
        <p:nvSpPr>
          <p:cNvPr id="18" name="Text Box 2054"/>
          <p:cNvSpPr txBox="1">
            <a:spLocks noChangeArrowheads="1"/>
          </p:cNvSpPr>
          <p:nvPr/>
        </p:nvSpPr>
        <p:spPr bwMode="auto">
          <a:xfrm>
            <a:off x="10432886" y="3268479"/>
            <a:ext cx="1143000" cy="44150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ja-JP"/>
            </a:defPPr>
            <a:lvl1pPr algn="ctr">
              <a:defRPr sz="1800">
                <a:solidFill>
                  <a:srgbClr val="0070C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</a:lstStyle>
          <a:p>
            <a:r>
              <a:rPr lang="en-US" altLang="ja-JP" dirty="0">
                <a:solidFill>
                  <a:schemeClr val="tx1"/>
                </a:solidFill>
              </a:rPr>
              <a:t>RS080N</a:t>
            </a:r>
            <a:endParaRPr lang="ja-JP" altLang="en-US" dirty="0">
              <a:solidFill>
                <a:schemeClr val="tx1"/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8423778" y="5423446"/>
            <a:ext cx="3532035" cy="1198880"/>
          </a:xfrm>
          <a:prstGeom prst="rect">
            <a:avLst/>
          </a:prstGeom>
        </p:spPr>
        <p:txBody>
          <a:bodyPr wrap="square">
            <a:spAutoFit/>
          </a:bodyPr>
          <a:p>
            <a:r>
              <a:rPr lang="en-US" sz="3600" dirty="0">
                <a:gradFill>
                  <a:gsLst>
                    <a:gs pos="100000">
                      <a:schemeClr val="accent1"/>
                    </a:gs>
                    <a:gs pos="0">
                      <a:schemeClr val="accent5"/>
                    </a:gs>
                  </a:gsLst>
                  <a:lin ang="5400000" scaled="0"/>
                </a:gradFill>
                <a:latin typeface="Montserrat Light" pitchFamily="50" charset="0"/>
              </a:rPr>
              <a:t>焊接工业机器人　            RA、BA-系列</a:t>
            </a:r>
            <a:endParaRPr lang="en-US" sz="3600" dirty="0">
              <a:gradFill>
                <a:gsLst>
                  <a:gs pos="100000">
                    <a:schemeClr val="accent1"/>
                  </a:gs>
                  <a:gs pos="0">
                    <a:schemeClr val="accent5"/>
                  </a:gs>
                </a:gsLst>
                <a:lin ang="5400000" scaled="0"/>
              </a:gradFill>
              <a:latin typeface="Montserrat Light" pitchFamily="50" charset="0"/>
            </a:endParaRPr>
          </a:p>
        </p:txBody>
      </p:sp>
      <p:pic>
        <p:nvPicPr>
          <p:cNvPr id="2" name="図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625" y="3566160"/>
            <a:ext cx="2595880" cy="3204845"/>
          </a:xfrm>
          <a:prstGeom prst="rect">
            <a:avLst/>
          </a:prstGeom>
        </p:spPr>
      </p:pic>
      <p:sp>
        <p:nvSpPr>
          <p:cNvPr id="4" name="Rectangle 19"/>
          <p:cNvSpPr>
            <a:spLocks noChangeArrowheads="1"/>
          </p:cNvSpPr>
          <p:nvPr/>
        </p:nvSpPr>
        <p:spPr bwMode="auto">
          <a:xfrm>
            <a:off x="174357" y="3032760"/>
            <a:ext cx="2556284" cy="5334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p>
            <a:pPr algn="ctr"/>
            <a:r>
              <a:rPr lang="en-US" altLang="ja-JP" sz="18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BA</a:t>
            </a:r>
            <a:r>
              <a:rPr lang="zh-CN" altLang="en-US" sz="18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系列</a:t>
            </a:r>
            <a:r>
              <a:rPr lang="ja-JP" altLang="en-US" sz="18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（中空手</a:t>
            </a:r>
            <a:r>
              <a:rPr lang="zh-CN" altLang="en-US" sz="18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臂</a:t>
            </a:r>
            <a:r>
              <a:rPr lang="ja-JP" altLang="en-US" sz="18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）</a:t>
            </a:r>
            <a:endParaRPr lang="en-US" altLang="ja-JP" sz="1800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pic>
        <p:nvPicPr>
          <p:cNvPr id="5" name="図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2335" y="3268345"/>
            <a:ext cx="2437130" cy="3287395"/>
          </a:xfrm>
          <a:prstGeom prst="rect">
            <a:avLst/>
          </a:prstGeom>
        </p:spPr>
      </p:pic>
      <p:sp>
        <p:nvSpPr>
          <p:cNvPr id="7" name="Rectangle 18"/>
          <p:cNvSpPr>
            <a:spLocks noChangeArrowheads="1"/>
          </p:cNvSpPr>
          <p:nvPr/>
        </p:nvSpPr>
        <p:spPr bwMode="auto">
          <a:xfrm>
            <a:off x="6333490" y="6070695"/>
            <a:ext cx="1752600" cy="36997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p>
            <a:pPr algn="ctr"/>
            <a:r>
              <a:rPr lang="en-US" altLang="ja-JP" sz="18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RA</a:t>
            </a:r>
            <a:r>
              <a:rPr lang="zh-CN" altLang="en-US" sz="18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系列</a:t>
            </a:r>
            <a:endParaRPr lang="en-US" altLang="ja-JP" sz="1800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10000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37" grpId="0" animBg="1"/>
      <p:bldP spid="2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/>
          <p:cNvSpPr/>
          <p:nvPr/>
        </p:nvSpPr>
        <p:spPr>
          <a:xfrm>
            <a:off x="129540" y="1019810"/>
            <a:ext cx="3101975" cy="13220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4000" dirty="0">
                <a:solidFill>
                  <a:schemeClr val="bg1"/>
                </a:solidFill>
                <a:latin typeface="Segoe UI" pitchFamily="34" charset="0"/>
                <a:cs typeface="Segoe UI" pitchFamily="34" charset="0"/>
              </a:rPr>
              <a:t>川崎餐厅及宿舍环境</a:t>
            </a:r>
            <a:endParaRPr lang="zh-CN" altLang="en-US" sz="4000" dirty="0">
              <a:solidFill>
                <a:schemeClr val="bg1"/>
              </a:solidFill>
              <a:latin typeface="Segoe UI" pitchFamily="34" charset="0"/>
              <a:cs typeface="Segoe UI" pitchFamily="34" charset="0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-209" y="3103907"/>
            <a:ext cx="211416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bg1">
                    <a:lumMod val="95000"/>
                  </a:schemeClr>
                </a:solidFill>
                <a:latin typeface="Segoe UI Light" pitchFamily="34" charset="0"/>
                <a:cs typeface="Segoe UI Light" pitchFamily="34" charset="0"/>
              </a:rPr>
              <a:t>Creative </a:t>
            </a:r>
            <a:r>
              <a:rPr lang="zh-CN" altLang="en-US" sz="1400" dirty="0">
                <a:solidFill>
                  <a:schemeClr val="bg1">
                    <a:lumMod val="95000"/>
                  </a:schemeClr>
                </a:solidFill>
                <a:latin typeface="Segoe UI Light" pitchFamily="34" charset="0"/>
                <a:cs typeface="Segoe UI Light" pitchFamily="34" charset="0"/>
              </a:rPr>
              <a:t>未来科技</a:t>
            </a:r>
            <a:endParaRPr lang="en-US" sz="1400" dirty="0">
              <a:solidFill>
                <a:schemeClr val="bg1">
                  <a:lumMod val="95000"/>
                </a:schemeClr>
              </a:solidFill>
              <a:latin typeface="Segoe UI Light" pitchFamily="34" charset="0"/>
              <a:cs typeface="Segoe UI Light" pitchFamily="34" charset="0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129605" y="3411804"/>
            <a:ext cx="2906111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200" b="1" dirty="0">
                <a:solidFill>
                  <a:schemeClr val="bg1">
                    <a:lumMod val="95000"/>
                  </a:schemeClr>
                </a:solidFill>
                <a:latin typeface="Segoe UI Light" pitchFamily="34" charset="0"/>
                <a:cs typeface="Segoe UI Light" pitchFamily="34" charset="0"/>
              </a:rPr>
              <a:t>Ut wisi enim ad minim veniam</a:t>
            </a:r>
            <a:r>
              <a:rPr lang="id-ID" sz="1200" dirty="0">
                <a:solidFill>
                  <a:schemeClr val="bg1">
                    <a:lumMod val="95000"/>
                  </a:schemeClr>
                </a:solidFill>
                <a:latin typeface="Segoe UI Light" pitchFamily="34" charset="0"/>
                <a:cs typeface="Segoe UI Light" pitchFamily="34" charset="0"/>
              </a:rPr>
              <a:t>, quis nostrud exerci tation ullamcorper suscipit lobortis nisl ut aliquip ex ea commodo consequat. </a:t>
            </a:r>
            <a:endParaRPr lang="en-US" sz="1200" dirty="0">
              <a:solidFill>
                <a:schemeClr val="bg1">
                  <a:lumMod val="95000"/>
                </a:schemeClr>
              </a:solidFill>
              <a:latin typeface="Segoe UI Light" pitchFamily="34" charset="0"/>
              <a:cs typeface="Segoe UI Light" pitchFamily="34" charset="0"/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447106" y="6430105"/>
            <a:ext cx="2807052" cy="326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i="1" dirty="0">
                <a:solidFill>
                  <a:schemeClr val="bg1">
                    <a:lumMod val="95000"/>
                  </a:schemeClr>
                </a:solidFill>
                <a:latin typeface="Segoe UI Light" pitchFamily="34" charset="0"/>
                <a:cs typeface="Segoe UI Light" pitchFamily="34" charset="0"/>
              </a:rPr>
              <a:t>“</a:t>
            </a:r>
            <a:r>
              <a:rPr lang="id-ID" sz="1400" i="1" dirty="0">
                <a:solidFill>
                  <a:schemeClr val="bg1">
                    <a:lumMod val="95000"/>
                  </a:schemeClr>
                </a:solidFill>
                <a:latin typeface="Segoe UI Light" pitchFamily="34" charset="0"/>
                <a:cs typeface="Segoe UI Light" pitchFamily="34" charset="0"/>
              </a:rPr>
              <a:t>Ut wisi enim ad minim veniam</a:t>
            </a:r>
            <a:endParaRPr lang="en-US" sz="1400" i="1" dirty="0">
              <a:solidFill>
                <a:schemeClr val="bg1">
                  <a:lumMod val="95000"/>
                </a:schemeClr>
              </a:solidFill>
              <a:latin typeface="Segoe UI Light" pitchFamily="34" charset="0"/>
              <a:cs typeface="Segoe UI Light" pitchFamily="34" charset="0"/>
            </a:endParaRPr>
          </a:p>
        </p:txBody>
      </p:sp>
      <p:pic>
        <p:nvPicPr>
          <p:cNvPr id="27" name="图片 26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1660" y="0"/>
            <a:ext cx="7505065" cy="3486785"/>
          </a:xfrm>
          <a:prstGeom prst="rect">
            <a:avLst/>
          </a:prstGeom>
        </p:spPr>
      </p:pic>
      <p:pic>
        <p:nvPicPr>
          <p:cNvPr id="10" name="图片 9" descr="0e35e5a0770deda9e762643c4e3135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91025" y="3486785"/>
            <a:ext cx="7505700" cy="3314700"/>
          </a:xfrm>
          <a:prstGeom prst="rect">
            <a:avLst/>
          </a:prstGeom>
        </p:spPr>
      </p:pic>
      <p:pic>
        <p:nvPicPr>
          <p:cNvPr id="15" name="图片 14" descr="19213ba7c8d06f1c6f0200e6db02f2b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9540" y="3486785"/>
            <a:ext cx="4149090" cy="286893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6" grpId="0"/>
      <p:bldP spid="39" grpId="0"/>
      <p:bldP spid="40" grpId="0"/>
    </p:bldLst>
  </p:timing>
</p:sld>
</file>

<file path=ppt/tags/tag1.xml><?xml version="1.0" encoding="utf-8"?>
<p:tagLst xmlns:p="http://schemas.openxmlformats.org/presentationml/2006/main">
  <p:tag name="PA" val="v4.0.0"/>
</p:tagLst>
</file>

<file path=ppt/tags/tag2.xml><?xml version="1.0" encoding="utf-8"?>
<p:tagLst xmlns:p="http://schemas.openxmlformats.org/presentationml/2006/main">
  <p:tag name="PA" val="v4.0.0"/>
</p:tagLst>
</file>

<file path=ppt/tags/tag3.xml><?xml version="1.0" encoding="utf-8"?>
<p:tagLst xmlns:p="http://schemas.openxmlformats.org/presentationml/2006/main">
  <p:tag name="PA" val="v4.0.0"/>
</p:tagLst>
</file>

<file path=ppt/tags/tag4.xml><?xml version="1.0" encoding="utf-8"?>
<p:tagLst xmlns:p="http://schemas.openxmlformats.org/presentationml/2006/main">
  <p:tag name="PA" val="v4.0.0"/>
</p:tagLst>
</file>

<file path=ppt/tags/tag5.xml><?xml version="1.0" encoding="utf-8"?>
<p:tagLst xmlns:p="http://schemas.openxmlformats.org/presentationml/2006/main">
  <p:tag name="PA" val="v4.0.0"/>
</p:tagLst>
</file>

<file path=ppt/tags/tag6.xml><?xml version="1.0" encoding="utf-8"?>
<p:tagLst xmlns:p="http://schemas.openxmlformats.org/presentationml/2006/main">
  <p:tag name="KSO_WM_UNIT_PLACING_PICTURE_USER_VIEWPORT" val="{&quot;height&quot;:4820,&quot;width&quot;:9202.5007874015755}"/>
</p:tagLst>
</file>

<file path=ppt/tags/tag7.xml><?xml version="1.0" encoding="utf-8"?>
<p:tagLst xmlns:p="http://schemas.openxmlformats.org/presentationml/2006/main">
  <p:tag name="PA" val="v4.0.0"/>
</p:tagLst>
</file>

<file path=ppt/tags/tag8.xml><?xml version="1.0" encoding="utf-8"?>
<p:tagLst xmlns:p="http://schemas.openxmlformats.org/presentationml/2006/main">
  <p:tag name="PA" val="v4.0.0"/>
</p:tagLst>
</file>

<file path=ppt/theme/theme1.xml><?xml version="1.0" encoding="utf-8"?>
<a:theme xmlns:a="http://schemas.openxmlformats.org/drawingml/2006/main" name="第一PPT，www.1ppt.com">
  <a:themeElements>
    <a:clrScheme name="自定义 43">
      <a:dk1>
        <a:sysClr val="windowText" lastClr="000000"/>
      </a:dk1>
      <a:lt1>
        <a:sysClr val="window" lastClr="FFFFFF"/>
      </a:lt1>
      <a:dk2>
        <a:srgbClr val="323232"/>
      </a:dk2>
      <a:lt2>
        <a:srgbClr val="000000"/>
      </a:lt2>
      <a:accent1>
        <a:srgbClr val="FFC000"/>
      </a:accent1>
      <a:accent2>
        <a:srgbClr val="323232"/>
      </a:accent2>
      <a:accent3>
        <a:srgbClr val="323232"/>
      </a:accent3>
      <a:accent4>
        <a:srgbClr val="A5300F"/>
      </a:accent4>
      <a:accent5>
        <a:srgbClr val="323232"/>
      </a:accent5>
      <a:accent6>
        <a:srgbClr val="FFC000"/>
      </a:accent6>
      <a:hlink>
        <a:srgbClr val="A5300F"/>
      </a:hlink>
      <a:folHlink>
        <a:srgbClr val="000000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/>
  <PresentationFormat>自定义</PresentationFormat>
  <Paragraphs>206</Paragraphs>
  <Slides>0</Slides>
  <Notes>26</Notes>
  <HiddenSlides>0</HiddenSlides>
  <MMClips>0</MMClips>
  <ScaleCrop>false</ScaleCrop>
  <HeadingPairs>
    <vt:vector size="6" baseType="variant">
      <vt:variant>
        <vt:lpstr>已用的字体</vt:lpstr>
      </vt:variant>
      <vt:variant>
        <vt:i4>18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12</vt:i4>
      </vt:variant>
    </vt:vector>
  </HeadingPairs>
  <TitlesOfParts>
    <vt:vector size="32" baseType="lpstr">
      <vt:lpstr>Arial</vt:lpstr>
      <vt:lpstr>宋体</vt:lpstr>
      <vt:lpstr>Wingdings</vt:lpstr>
      <vt:lpstr>微软雅黑</vt:lpstr>
      <vt:lpstr>Segoe UI</vt:lpstr>
      <vt:lpstr>Roboto Black</vt:lpstr>
      <vt:lpstr>HelveticaNeue light</vt:lpstr>
      <vt:lpstr>Roboto Medium</vt:lpstr>
      <vt:lpstr>Roboto Light</vt:lpstr>
      <vt:lpstr>MS PGothic</vt:lpstr>
      <vt:lpstr>773-CAI978</vt:lpstr>
      <vt:lpstr>Segoe UI Light</vt:lpstr>
      <vt:lpstr>Montserrat Light</vt:lpstr>
      <vt:lpstr>Gill Sans</vt:lpstr>
      <vt:lpstr>Open Sans</vt:lpstr>
      <vt:lpstr>メイリオ</vt:lpstr>
      <vt:lpstr>Montserrat</vt:lpstr>
      <vt:lpstr>等线</vt:lpstr>
      <vt:lpstr>第一PPT，www.1ppt.com</vt:lpstr>
      <vt:lpstr>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  <Manager>第一PPT</Manager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机器人</dc:title>
  <dc:creator>第一PPT</dc:creator>
  <cp:keywords>www.1ppt.com</cp:keywords>
  <dc:description>www.1ppt.com</dc:description>
  <cp:lastModifiedBy>iPhone</cp:lastModifiedBy>
  <cp:revision>70</cp:revision>
  <dcterms:created xsi:type="dcterms:W3CDTF">1900-01-01T00:00:00Z</dcterms:created>
  <dcterms:modified xsi:type="dcterms:W3CDTF">1900-01-01T00:00:00Z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2052-11.7.0</vt:lpwstr>
  </property>
  <property fmtid="{D5CDD505-2E9C-101B-9397-08002B2CF9AE}" pid="3" name="ICV">
    <vt:lpwstr>BACDC1014D3272802BDD83601BAB201A</vt:lpwstr>
  </property>
</Properties>
</file>